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EF4F6-5C20-46BD-A490-FFB8086FF97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1917E-3BD7-4E0F-A0FE-2FC499D6E4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7149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МБОУ Озерная СОШ № 9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Конспект </a:t>
            </a:r>
            <a:r>
              <a:rPr lang="ru-RU" sz="2700" dirty="0"/>
              <a:t>урока 7 класс Н.И. Сонин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Тема: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 </a:t>
            </a:r>
            <a:r>
              <a:rPr lang="ru-RU" dirty="0"/>
              <a:t>Млекопитающие,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Звери.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86200"/>
            <a:ext cx="3357586" cy="25431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Тарасова Екатерина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 Обобщить знания обучающихся о животных. в результате овладения содержанием всех модулей Вы должны знать особенности строения и жизнедеятельности животных разных систематических групп, познакомиться с многообразием животного мира, расширить знания о значении животных в природе и жизни человека.</a:t>
            </a:r>
          </a:p>
          <a:p>
            <a:r>
              <a:rPr lang="ru-RU" b="1" dirty="0"/>
              <a:t>Тип урока:</a:t>
            </a:r>
            <a:r>
              <a:rPr lang="ru-RU" dirty="0"/>
              <a:t>  изучение нового материала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b="1" dirty="0"/>
              <a:t>Образовательная:</a:t>
            </a:r>
            <a:r>
              <a:rPr lang="ru-RU" dirty="0"/>
              <a:t> формирование биологических понятий, организовать деятельность обучающихся по осознанию и осмыслению основных признаков животных класса Млекопитающих.</a:t>
            </a:r>
          </a:p>
          <a:p>
            <a:r>
              <a:rPr lang="ru-RU" b="1" dirty="0"/>
              <a:t>Развивающая:</a:t>
            </a:r>
            <a:r>
              <a:rPr lang="ru-RU" dirty="0"/>
              <a:t> развитие умения учащихся работать с таблицей,  работать с текстом учебника; работать в группе и индивидуально.</a:t>
            </a:r>
          </a:p>
          <a:p>
            <a:r>
              <a:rPr lang="ru-RU" b="1" dirty="0"/>
              <a:t>Воспитательная:</a:t>
            </a:r>
            <a:r>
              <a:rPr lang="ru-RU" dirty="0"/>
              <a:t> способствовать воспитанию чувства удовлетворения и успеха от интеллектуального труда,</a:t>
            </a:r>
          </a:p>
          <a:p>
            <a:r>
              <a:rPr lang="ru-RU" dirty="0"/>
              <a:t>воспитывать в детях любовь к природе, чувствовать ее красоту, любить и беречь ее.</a:t>
            </a:r>
          </a:p>
          <a:p>
            <a:r>
              <a:rPr lang="ru-RU" b="1" dirty="0"/>
              <a:t>Оборудование: </a:t>
            </a:r>
            <a:r>
              <a:rPr lang="ru-RU" dirty="0"/>
              <a:t>распечатанные таблицы для проверки домашнего задания, </a:t>
            </a:r>
            <a:r>
              <a:rPr lang="ru-RU" dirty="0" err="1"/>
              <a:t>мультимедийные</a:t>
            </a:r>
            <a:r>
              <a:rPr lang="ru-RU" dirty="0"/>
              <a:t> презентации, таблицы, рисунки, фотографии, скелет, чучело млекопитающего животного.</a:t>
            </a:r>
          </a:p>
          <a:p>
            <a:r>
              <a:rPr lang="ru-RU" b="1" dirty="0"/>
              <a:t>Основные понятия и термины</a:t>
            </a:r>
            <a:r>
              <a:rPr lang="ru-RU" dirty="0"/>
              <a:t>: класс Млекопитающие, волосяной покров, млечные железы, матка, диафрагма, плацента, плод; </a:t>
            </a:r>
            <a:r>
              <a:rPr lang="ru-RU" dirty="0" err="1"/>
              <a:t>Первозвери</a:t>
            </a:r>
            <a:r>
              <a:rPr lang="ru-RU" dirty="0"/>
              <a:t>, Настоящие звери, Низшие млекопитающие, Высшие млекопитающие, экологические группы млекопитающих.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77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3786214" cy="2877272"/>
          </a:xfrm>
          <a:prstGeom prst="rect">
            <a:avLst/>
          </a:prstGeom>
          <a:noFill/>
        </p:spPr>
      </p:pic>
      <p:pic>
        <p:nvPicPr>
          <p:cNvPr id="1028" name="Picture 4" descr="Австралийская ехид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14818"/>
            <a:ext cx="3571900" cy="2321736"/>
          </a:xfrm>
          <a:prstGeom prst="rect">
            <a:avLst/>
          </a:prstGeom>
          <a:noFill/>
        </p:spPr>
      </p:pic>
      <p:pic>
        <p:nvPicPr>
          <p:cNvPr id="1030" name="Picture 6" descr="Синий к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5114522" cy="3410746"/>
          </a:xfrm>
          <a:prstGeom prst="rect">
            <a:avLst/>
          </a:prstGeom>
          <a:noFill/>
        </p:spPr>
      </p:pic>
      <p:pic>
        <p:nvPicPr>
          <p:cNvPr id="1032" name="Picture 8" descr="Серый вол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0225" y="451177"/>
            <a:ext cx="3589427" cy="269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777\Desktop\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857502" cy="2143127"/>
          </a:xfrm>
          <a:prstGeom prst="rect">
            <a:avLst/>
          </a:prstGeom>
          <a:noFill/>
        </p:spPr>
      </p:pic>
      <p:pic>
        <p:nvPicPr>
          <p:cNvPr id="16387" name="Picture 3" descr="C:\Users\777\Desktop\5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3357568" cy="4750337"/>
          </a:xfrm>
          <a:prstGeom prst="rect">
            <a:avLst/>
          </a:prstGeom>
          <a:noFill/>
        </p:spPr>
      </p:pic>
      <p:pic>
        <p:nvPicPr>
          <p:cNvPr id="16388" name="Picture 4" descr="C:\Users\777\Desktop\9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44"/>
            <a:ext cx="271464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777\Desktop\1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2857520" cy="3598359"/>
          </a:xfrm>
          <a:prstGeom prst="rect">
            <a:avLst/>
          </a:prstGeom>
          <a:noFill/>
        </p:spPr>
      </p:pic>
      <p:pic>
        <p:nvPicPr>
          <p:cNvPr id="17411" name="Picture 3" descr="C:\Users\777\Desktop\1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3929090" cy="2946818"/>
          </a:xfrm>
          <a:prstGeom prst="rect">
            <a:avLst/>
          </a:prstGeom>
          <a:noFill/>
        </p:spPr>
      </p:pic>
      <p:pic>
        <p:nvPicPr>
          <p:cNvPr id="17412" name="Picture 4" descr="C:\Users\777\Desktop\13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3429006" cy="3028955"/>
          </a:xfrm>
          <a:prstGeom prst="rect">
            <a:avLst/>
          </a:prstGeom>
          <a:noFill/>
        </p:spPr>
      </p:pic>
      <p:pic>
        <p:nvPicPr>
          <p:cNvPr id="17413" name="Picture 5" descr="C:\Users\777\Desktop\3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46925"/>
            <a:ext cx="4429156" cy="276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Заполнить </a:t>
            </a:r>
            <a:r>
              <a:rPr lang="ru-RU" dirty="0"/>
              <a:t>таблицу в </a:t>
            </a:r>
            <a:r>
              <a:rPr lang="ru-RU" dirty="0" smtClean="0"/>
              <a:t>тетрадь</a:t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600200"/>
          <a:ext cx="8543956" cy="9491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57255"/>
                <a:gridCol w="928694"/>
                <a:gridCol w="857256"/>
                <a:gridCol w="857256"/>
                <a:gridCol w="857256"/>
                <a:gridCol w="894399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Кожные покровы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Скелет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Нервная система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Анализаторы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Пищеварительная система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Дыхательная система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Кровеносная система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Выделительная система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Размножение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777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00504"/>
            <a:ext cx="4267203" cy="266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Рефлексия.</a:t>
            </a:r>
            <a:r>
              <a:rPr lang="ru-RU" sz="4000" dirty="0" smtClean="0"/>
              <a:t>  Использование приема Кластера.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Необходимо написать ключевое слово по теме урока или предложение в середине листа или доски.</a:t>
            </a:r>
          </a:p>
          <a:p>
            <a:pPr>
              <a:buNone/>
            </a:pPr>
            <a:r>
              <a:rPr lang="ru-RU" dirty="0"/>
              <a:t>2. Далее записать слова или предложения которые приходят на ум в связи с данной темой.</a:t>
            </a:r>
          </a:p>
          <a:p>
            <a:pPr>
              <a:buNone/>
            </a:pPr>
            <a:r>
              <a:rPr lang="ru-RU" dirty="0"/>
              <a:t>3. По мере того как возникают идеи необходимо устанавливать связи между ними.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Выберите </a:t>
            </a:r>
            <a:r>
              <a:rPr lang="ru-RU" dirty="0"/>
              <a:t>из предложенных заданий то, которое вы желаете выполнить.</a:t>
            </a:r>
          </a:p>
          <a:p>
            <a:pPr>
              <a:buNone/>
            </a:pPr>
            <a:r>
              <a:rPr lang="ru-RU" dirty="0"/>
              <a:t>1. Составить словарь терминов урока.</a:t>
            </a:r>
          </a:p>
          <a:p>
            <a:pPr>
              <a:buNone/>
            </a:pPr>
            <a:r>
              <a:rPr lang="ru-RU" dirty="0"/>
              <a:t>2. Подготовить сообщения о млекопитающих.</a:t>
            </a:r>
          </a:p>
          <a:p>
            <a:pPr>
              <a:buNone/>
            </a:pPr>
            <a:r>
              <a:rPr lang="ru-RU" dirty="0"/>
              <a:t>3.Составить кроссворд о млекопитающих.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123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МБОУ Озерная СОШ № 9    Конспект урока 7 класс Н.И. Сонин Тема:  Класс Млекопитающие,  или Звери. </vt:lpstr>
      <vt:lpstr>Слайд 2</vt:lpstr>
      <vt:lpstr>Слайд 3</vt:lpstr>
      <vt:lpstr>Слайд 4</vt:lpstr>
      <vt:lpstr>Слайд 5</vt:lpstr>
      <vt:lpstr>Заполнить таблицу в тетрадь .</vt:lpstr>
      <vt:lpstr>Рефлексия.  Использование приема Кластера.  </vt:lpstr>
      <vt:lpstr>Домашнее задание. 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Озерная СОШ № 9    Конспект урока 7 класс Н.И. Сонин Тема: Класс Млекопитающие,  или Звери.</dc:title>
  <dc:creator>777</dc:creator>
  <cp:lastModifiedBy>777</cp:lastModifiedBy>
  <cp:revision>12</cp:revision>
  <dcterms:created xsi:type="dcterms:W3CDTF">2015-12-05T18:02:06Z</dcterms:created>
  <dcterms:modified xsi:type="dcterms:W3CDTF">2015-12-05T21:23:38Z</dcterms:modified>
</cp:coreProperties>
</file>