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3" autoAdjust="0"/>
    <p:restoredTop sz="94660"/>
  </p:normalViewPr>
  <p:slideViewPr>
    <p:cSldViewPr>
      <p:cViewPr varScale="1">
        <p:scale>
          <a:sx n="101" d="100"/>
          <a:sy n="101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1090" y="1285860"/>
            <a:ext cx="185710" cy="13177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429652" y="5857892"/>
            <a:ext cx="257148" cy="2682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1090" y="1285860"/>
            <a:ext cx="185710" cy="13177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429652" y="5857892"/>
            <a:ext cx="257148" cy="2682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1090" y="1285860"/>
            <a:ext cx="185710" cy="13177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1090" y="1285860"/>
            <a:ext cx="185710" cy="1317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1090" y="1285860"/>
            <a:ext cx="185710" cy="13177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500298" y="6643710"/>
            <a:ext cx="90502" cy="77765"/>
          </a:xfrm>
          <a:prstGeom prst="rect">
            <a:avLst/>
          </a:prstGeom>
        </p:spPr>
        <p:txBody>
          <a:bodyPr/>
          <a:lstStyle/>
          <a:p>
            <a:fld id="{F4070BB1-CB72-4A3E-86A3-2AEAC4C068F2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929322" y="6643710"/>
            <a:ext cx="90478" cy="7776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72528" y="6572272"/>
            <a:ext cx="114272" cy="149203"/>
          </a:xfrm>
          <a:prstGeom prst="rect">
            <a:avLst/>
          </a:prstGeom>
        </p:spPr>
        <p:txBody>
          <a:bodyPr/>
          <a:lstStyle/>
          <a:p>
            <a:fld id="{7C7ABA8F-2973-4DDB-8A4F-C335B8F6AE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7753876" y="6550223"/>
            <a:ext cx="139012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Красилова И. Л.</a:t>
            </a:r>
            <a:endParaRPr lang="ru-RU" sz="1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Admin\Рабочий стол\0d68c5_033d0bc01c6c47d2835355ee29af0aa6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 rot="5230656">
            <a:off x="-714123" y="397870"/>
            <a:ext cx="3130578" cy="1550063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0d68c5_033d0bc01c6c47d2835355ee29af0aa6.pn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 rot="19581970">
            <a:off x="-904363" y="4880623"/>
            <a:ext cx="3130578" cy="155006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1;&#1086;&#1083;&#1100;&#1096;&#1086;&#1077;%20&#1089;&#1077;&#1088;&#1076;&#1094;&#1077;%20&#1102;&#1085;&#1099;&#1093;%20&#1075;&#1077;&#1088;&#1086;&#1077;&#1074;%202016&#1075;\c03a96e141bc1a3281c1f2c190efae41.mp3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pionery-geroi.ucoz.ru/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://pionery-geroi.ucoz.ru/index/valja_kotik/0-7" TargetMode="External"/><Relationship Id="rId2" Type="http://schemas.openxmlformats.org/officeDocument/2006/relationships/hyperlink" Target="https://upload.wikimedia.org/wikipedia/commons/9/94/Memorial_lidice_children_(2007)-common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ionery-geroi.ucoz.ru/index/marat_kazej/0-9" TargetMode="External"/><Relationship Id="rId5" Type="http://schemas.openxmlformats.org/officeDocument/2006/relationships/hyperlink" Target="http://www.filipoc.ru/heroes/zina-portnova" TargetMode="External"/><Relationship Id="rId4" Type="http://schemas.openxmlformats.org/officeDocument/2006/relationships/hyperlink" Target="http://www.filipoc.ru/heroes/podvig-leni-golikova" TargetMode="External"/><Relationship Id="rId9" Type="http://schemas.openxmlformats.org/officeDocument/2006/relationships/hyperlink" Target="http://miranimashki.ru/photo/9_maja/vechnyj_ogon_animacija/124-0-374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571744"/>
            <a:ext cx="9001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Большое сердце юных героев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3929066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/>
              <a:t>Устный журнал</a:t>
            </a:r>
            <a:endParaRPr lang="ru-RU" sz="2000" b="1" i="1" dirty="0"/>
          </a:p>
        </p:txBody>
      </p:sp>
      <p:pic>
        <p:nvPicPr>
          <p:cNvPr id="1026" name="Picture 2" descr="C:\Documents and Settings\Admin\Рабочий стол\073540_139269814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1071546"/>
            <a:ext cx="5492921" cy="78581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5667658">
            <a:off x="6088293" y="4155370"/>
            <a:ext cx="3093344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pic>
        <p:nvPicPr>
          <p:cNvPr id="5" name="Picture 12" descr="http://u.jimdo.com/www67/o/s03e47bc17c3fbed7/img/ia3b3f8de8aba2eef/1305621901/std/im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0210" y="142851"/>
            <a:ext cx="1818809" cy="264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357290" y="2857496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 подполье 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Володя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Щербацевич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7" name="Picture 4" descr="http://zateevo.ru/userfiles/image/Deti_geroi/lusya_gerasimenk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42852"/>
            <a:ext cx="2171690" cy="274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786314" y="2857496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Люся Герасименко убита в 9 лет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9" name="Picture 10" descr="https://upload.wikimedia.org/wikipedia/commons/thumb/c/c6/Mykolaiv_Spring_2013_28.jpg/1920px-Mykolaiv_Spring_2013_2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12" y="3643314"/>
            <a:ext cx="3771897" cy="251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928926" y="6143644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Шура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Кобер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и Витя Хоменко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pic>
        <p:nvPicPr>
          <p:cNvPr id="5" name="Picture 4" descr="Borodul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14290"/>
            <a:ext cx="2857520" cy="334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3504" y="142852"/>
            <a:ext cx="330410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500166" y="3571876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Саша Бородулин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4643446"/>
            <a:ext cx="32861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Валерий Волков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0" name="Picture 4" descr="http://sevastopol.su/images/img_upload/volkovokopnprvd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3900930"/>
            <a:ext cx="2172641" cy="281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0"/>
            <a:ext cx="8929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Мы будем вас помнить и в сердце хранить…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027" name="Picture 3" descr="C:\Documents and Settings\Admin\Мои документы\Downloads\881029023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1604" y="4714881"/>
            <a:ext cx="2071702" cy="2143119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Мои документы\Downloads\Memorial_lidice_children_(2007)-commons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71604" y="642918"/>
            <a:ext cx="6238382" cy="4643470"/>
          </a:xfrm>
          <a:prstGeom prst="rect">
            <a:avLst/>
          </a:prstGeom>
          <a:noFill/>
        </p:spPr>
      </p:pic>
      <p:pic>
        <p:nvPicPr>
          <p:cNvPr id="7" name="c03a96e141bc1a3281c1f2c190efae4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2866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728" y="0"/>
            <a:ext cx="728667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Пусть будет мир,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Пусть солнце ярко светит!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И пусть кругом цветут сады,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И весело всегда смеются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дети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И никогда не будет никакой войны!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endParaRPr lang="ru-RU" sz="2400" dirty="0"/>
          </a:p>
        </p:txBody>
      </p:sp>
      <p:pic>
        <p:nvPicPr>
          <p:cNvPr id="2050" name="Picture 2" descr="C:\Documents and Settings\Admin\Мои документы\Downloads\iStock_000019535418Mediu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2786058"/>
            <a:ext cx="5934469" cy="3952819"/>
          </a:xfrm>
          <a:prstGeom prst="rect">
            <a:avLst/>
          </a:prstGeom>
          <a:noFill/>
        </p:spPr>
      </p:pic>
      <p:pic>
        <p:nvPicPr>
          <p:cNvPr id="4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4421480_0d87533b6df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05628" y="142852"/>
            <a:ext cx="2071702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4395787"/>
            <a:ext cx="4572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endParaRPr lang="ru-RU" dirty="0" smtClean="0">
              <a:hlinkClick r:id="rId2"/>
            </a:endParaRPr>
          </a:p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Работу выполнила 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Красилова Ирина Леонидовна,</a:t>
            </a:r>
          </a:p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учитель начальных классов</a:t>
            </a:r>
          </a:p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 МОБУ «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Шойбулакская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 средняя общеобразовательная школа» РМЭ</a:t>
            </a:r>
            <a:endParaRPr lang="ru-RU" sz="2000" u="sng" dirty="0" smtClean="0">
              <a:solidFill>
                <a:schemeClr val="accent6">
                  <a:lumMod val="50000"/>
                </a:schemeClr>
              </a:solidFill>
              <a:latin typeface="Arial Narrow" pitchFamily="34" charset="0"/>
              <a:cs typeface="Arial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857356" y="142852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Интернет - ресурсы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1000108"/>
            <a:ext cx="650085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dirty="0" smtClean="0">
                <a:solidFill>
                  <a:srgbClr val="820000"/>
                </a:solidFill>
                <a:hlinkClick r:id="rId4"/>
              </a:rPr>
              <a:t>http://www.filipoc.ru/heroes/podvig-leni-golikova</a:t>
            </a:r>
            <a:r>
              <a:rPr lang="ru-RU" dirty="0" smtClean="0">
                <a:solidFill>
                  <a:srgbClr val="820000"/>
                </a:solidFill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olidFill>
                  <a:srgbClr val="820000"/>
                </a:solidFill>
                <a:hlinkClick r:id="rId5"/>
              </a:rPr>
              <a:t>http://www.filipoc.ru/heroes/zina-portnova</a:t>
            </a:r>
            <a:endParaRPr lang="ru-RU" dirty="0" smtClean="0">
              <a:solidFill>
                <a:srgbClr val="820000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solidFill>
                  <a:srgbClr val="820000"/>
                </a:solidFill>
                <a:hlinkClick r:id="rId6"/>
              </a:rPr>
              <a:t>http://pionery-geroi.ucoz.ru/index/marat_kazej/0-9</a:t>
            </a:r>
            <a:endParaRPr lang="ru-RU" dirty="0" smtClean="0">
              <a:solidFill>
                <a:srgbClr val="820000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solidFill>
                  <a:srgbClr val="820000"/>
                </a:solidFill>
                <a:hlinkClick r:id="rId7"/>
              </a:rPr>
              <a:t>http://pionery-geroi.ucoz.ru/index/valja_kotik/0-7</a:t>
            </a:r>
            <a:endParaRPr lang="ru-RU" dirty="0" smtClean="0">
              <a:solidFill>
                <a:srgbClr val="820000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solidFill>
                  <a:srgbClr val="820000"/>
                </a:solidFill>
                <a:hlinkClick r:id="rId8"/>
              </a:rPr>
              <a:t>http://pionery-geroi.ucoz.ru/</a:t>
            </a:r>
            <a:endParaRPr lang="ru-RU" dirty="0" smtClean="0">
              <a:solidFill>
                <a:srgbClr val="820000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hlinkClick r:id="rId2"/>
              </a:rPr>
              <a:t>https://upload.wikimedia.org/wikipedia/commons/9/94/Memorial_lidice_children_(2007)-commons.JPG</a:t>
            </a:r>
            <a:endParaRPr lang="ru-RU" dirty="0" smtClean="0"/>
          </a:p>
          <a:p>
            <a:pPr marL="342900" indent="-342900">
              <a:buFontTx/>
              <a:buChar char="-"/>
            </a:pPr>
            <a:r>
              <a:rPr lang="en-US" dirty="0" smtClean="0">
                <a:hlinkClick r:id="rId9"/>
              </a:rPr>
              <a:t>http://miranimashki.ru/photo/9_maja/vechnyj_ogon_animacija/124-0-3748</a:t>
            </a:r>
            <a:endParaRPr lang="ru-RU" dirty="0" smtClean="0"/>
          </a:p>
          <a:p>
            <a:pPr marL="342900" indent="-342900">
              <a:buFontTx/>
              <a:buChar char="-"/>
            </a:pPr>
            <a:r>
              <a:rPr lang="en-US" u="sng" dirty="0" smtClean="0">
                <a:solidFill>
                  <a:srgbClr val="00B050"/>
                </a:solidFill>
              </a:rPr>
              <a:t>http://www.liveinternet.ru/users/maknika/post204478401</a:t>
            </a:r>
            <a:endParaRPr lang="ru-RU" u="sng" dirty="0" smtClean="0">
              <a:solidFill>
                <a:srgbClr val="00B050"/>
              </a:solidFill>
            </a:endParaRPr>
          </a:p>
          <a:p>
            <a:pPr marL="342900" indent="-342900">
              <a:buFontTx/>
              <a:buChar char="-"/>
            </a:pPr>
            <a:endParaRPr lang="ru-RU" dirty="0" smtClean="0"/>
          </a:p>
          <a:p>
            <a:pPr marL="342900" indent="-342900">
              <a:buFontTx/>
              <a:buChar char="-"/>
            </a:pPr>
            <a:endParaRPr lang="ru-RU" dirty="0" smtClean="0"/>
          </a:p>
          <a:p>
            <a:pPr marL="342900" indent="-342900">
              <a:buFontTx/>
              <a:buChar char="-"/>
            </a:pPr>
            <a:endParaRPr lang="ru-RU" dirty="0" smtClean="0">
              <a:solidFill>
                <a:srgbClr val="820000"/>
              </a:solidFill>
            </a:endParaRPr>
          </a:p>
          <a:p>
            <a:pPr marL="342900" indent="-342900">
              <a:buFontTx/>
              <a:buChar char="-"/>
            </a:pPr>
            <a:endParaRPr lang="ru-RU" dirty="0" smtClean="0">
              <a:solidFill>
                <a:srgbClr val="820000"/>
              </a:solidFill>
            </a:endParaRPr>
          </a:p>
          <a:p>
            <a:pPr marL="342900" indent="-342900"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71736" y="285728"/>
            <a:ext cx="5214974" cy="2247424"/>
          </a:xfrm>
          <a:prstGeom prst="flowChartAlternateProcess">
            <a:avLst/>
          </a:prstGeom>
          <a:noFill/>
          <a:ln w="38100">
            <a:solidFill>
              <a:schemeClr val="accent6">
                <a:lumMod val="50000"/>
              </a:schemeClr>
            </a:solidFill>
            <a:bevel/>
          </a:ln>
          <a:scene3d>
            <a:camera prst="obliqueTop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8 февраля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–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день памяти юных </a:t>
            </a:r>
          </a:p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героев - антифашистов</a:t>
            </a:r>
            <a:endParaRPr lang="ru-RU" sz="1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0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500166" y="2714620"/>
            <a:ext cx="73581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1964 г. в Москве было принято решение сделать этот день Днём памяти юных героев-антифашистов, так как пятнадцатилетний Даниэль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Фери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был убит 8 февраля 1962 г. во время антифашистской демонстрации в Париже. А ровно через год от пыток в иракской тюрьме погиб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Фалыл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Джамаль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214290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 Дети – </a:t>
            </a:r>
          </a:p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Герои Советского Союза 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1" name="Picture 6" descr="Лёня Голиков - Фото 4172/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42" y="2071678"/>
            <a:ext cx="2060584" cy="1916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Зина Портнов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4143380"/>
            <a:ext cx="2030400" cy="251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pionery-geroi.ucoz.ru/MaratKazey/marat_kazej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86150" y="2071678"/>
            <a:ext cx="1976812" cy="197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pionery-geroi.ucoz.ru/b-00008939-a-0000373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29058" y="2071678"/>
            <a:ext cx="2066934" cy="191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Лёня Голиков - Фото 4172/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92065" y="1571612"/>
            <a:ext cx="4146119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pic>
        <p:nvPicPr>
          <p:cNvPr id="6" name="Picture 8" descr="http://pionery-geroi.ucoz.ru/LenyGolikov/pamjatnik_v_gorode_novgorod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86446" y="2071678"/>
            <a:ext cx="3097213" cy="262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28794" y="285728"/>
            <a:ext cx="628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Лёня Голиков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pic>
        <p:nvPicPr>
          <p:cNvPr id="5" name="Picture 2" descr="http://pionery-geroi.ucoz.ru/b-00008939-a-000037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500174"/>
            <a:ext cx="4241417" cy="3939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Валя Коти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928802"/>
            <a:ext cx="2952750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857356" y="357166"/>
            <a:ext cx="6357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Валя Котик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pic>
        <p:nvPicPr>
          <p:cNvPr id="5" name="Picture 2" descr="http://pionery-geroi.ucoz.ru/MaratKazey/marat_kaze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428736"/>
            <a:ext cx="3929090" cy="391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pionery-geroi.ucoz.ru/MaratKazey/pamjatnik_maratu_kazeju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61368" y="1857364"/>
            <a:ext cx="3355627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00232" y="357166"/>
            <a:ext cx="5786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Марат </a:t>
            </a:r>
            <a:r>
              <a:rPr lang="ru-RU" sz="5400" b="1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Казей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00232" y="214290"/>
            <a:ext cx="628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Зина Портнова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6" name="Picture 2" descr="Зина Портн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357298"/>
            <a:ext cx="3509735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Зина Портнов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3952" y="1785926"/>
            <a:ext cx="384443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084620"/>
            <a:ext cx="4120090" cy="3381268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-142900"/>
            <a:ext cx="5143536" cy="365677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3504" y="3357562"/>
            <a:ext cx="3738256" cy="2786082"/>
          </a:xfrm>
          <a:prstGeom prst="rect">
            <a:avLst/>
          </a:prstGeom>
          <a:noFill/>
        </p:spPr>
      </p:pic>
      <p:pic>
        <p:nvPicPr>
          <p:cNvPr id="7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5667658">
            <a:off x="7222254" y="5411199"/>
            <a:ext cx="1582054" cy="15533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1495558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5667658">
            <a:off x="6938823" y="5168580"/>
            <a:ext cx="1848895" cy="1815360"/>
          </a:xfrm>
          <a:prstGeom prst="rect">
            <a:avLst/>
          </a:prstGeom>
          <a:noFill/>
        </p:spPr>
      </p:pic>
      <p:pic>
        <p:nvPicPr>
          <p:cNvPr id="5" name="cc-m-textwithimage-image-5119261812" descr="image"/>
          <p:cNvPicPr>
            <a:picLocks noChangeAspect="1" noChangeArrowheads="1"/>
          </p:cNvPicPr>
          <p:nvPr/>
        </p:nvPicPr>
        <p:blipFill>
          <a:blip r:embed="rId3"/>
          <a:srcRect t="-2"/>
          <a:stretch>
            <a:fillRect/>
          </a:stretch>
        </p:blipFill>
        <p:spPr bwMode="auto">
          <a:xfrm>
            <a:off x="2000232" y="142852"/>
            <a:ext cx="2071702" cy="243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43042" y="2571744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На море Боря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Кулешин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7" name="Picture 8" descr="http://img-fotki.yandex.ru/get/5214/10897943.1b/0_f2541_58a5a7a4_ori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142852"/>
            <a:ext cx="2571768" cy="24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786314" y="2571744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 небе Аркаша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Каманин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9" name="Picture 4" descr="http://pionery-geroi.ucoz.ru/valyazenkina/16-16-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3071810"/>
            <a:ext cx="2552701" cy="2387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500166" y="5500702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 Брестской крепости Валя Зенкина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1" name="Picture 6" descr="Классный час. Пионеры-герои защитники Отечества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12028" y="2928934"/>
            <a:ext cx="20237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072066" y="5500702"/>
            <a:ext cx="200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 керченских катакомбах Володя Дубинин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203</Words>
  <Application>Microsoft Office PowerPoint</Application>
  <PresentationFormat>Экран (4:3)</PresentationFormat>
  <Paragraphs>46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38</cp:revision>
  <dcterms:created xsi:type="dcterms:W3CDTF">2016-02-10T22:47:27Z</dcterms:created>
  <dcterms:modified xsi:type="dcterms:W3CDTF">2016-02-13T21:54:50Z</dcterms:modified>
</cp:coreProperties>
</file>