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Оздаравливание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трудом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://900igr.net/datas/doshkolnoe-obrazovanie/Detskoe-portfolio/0017-017-Spasibo-za-vnimani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Здоровый сон</a:t>
            </a:r>
            <a:endParaRPr lang="ru-RU" dirty="0"/>
          </a:p>
        </p:txBody>
      </p:sp>
    </p:spTree>
  </p:cSld>
  <p:clrMapOvr>
    <a:masterClrMapping/>
  </p:clrMapOvr>
  <p:transition spd="med"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Потянулись, потянулись, и </a:t>
            </a:r>
            <a:r>
              <a:rPr lang="ru-RU" dirty="0" err="1" smtClean="0"/>
              <a:t>друг-другу</a:t>
            </a:r>
            <a:r>
              <a:rPr lang="ru-RU" dirty="0" smtClean="0"/>
              <a:t> улыбнулись……….</a:t>
            </a:r>
            <a:endParaRPr lang="ru-RU" dirty="0"/>
          </a:p>
        </p:txBody>
      </p:sp>
    </p:spTree>
  </p:cSld>
  <p:clrMapOvr>
    <a:masterClrMapping/>
  </p:clrMapOvr>
  <p:transition spd="med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715000"/>
            <a:ext cx="8229600" cy="1143000"/>
          </a:xfrm>
        </p:spPr>
        <p:txBody>
          <a:bodyPr/>
          <a:lstStyle/>
          <a:p>
            <a:r>
              <a:rPr lang="ru-RU" dirty="0" smtClean="0"/>
              <a:t>Ходьба по массажному коврику</a:t>
            </a:r>
            <a:endParaRPr lang="ru-RU" dirty="0"/>
          </a:p>
        </p:txBody>
      </p:sp>
    </p:spTree>
  </p:cSld>
  <p:clrMapOvr>
    <a:masterClrMapping/>
  </p:clrMapOvr>
  <p:transition spd="med"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медики всегда на посту!</a:t>
            </a:r>
            <a:endParaRPr lang="ru-RU" dirty="0"/>
          </a:p>
        </p:txBody>
      </p:sp>
    </p:spTree>
  </p:cSld>
  <p:clrMapOvr>
    <a:masterClrMapping/>
  </p:clrMapOvr>
  <p:transition spd="med"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Дыхательная гимнастика</a:t>
            </a:r>
            <a:endParaRPr lang="ru-RU" dirty="0"/>
          </a:p>
        </p:txBody>
      </p:sp>
    </p:spTree>
  </p:cSld>
  <p:clrMapOvr>
    <a:masterClrMapping/>
  </p:clrMapOvr>
  <p:transition spd="med"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Ветерочек</a:t>
            </a:r>
            <a:r>
              <a:rPr lang="ru-RU" dirty="0" smtClean="0"/>
              <a:t> –ветерок……..</a:t>
            </a:r>
            <a:endParaRPr lang="ru-RU" dirty="0"/>
          </a:p>
        </p:txBody>
      </p:sp>
    </p:spTree>
  </p:cSld>
  <p:clrMapOvr>
    <a:masterClrMapping/>
  </p:clrMapOvr>
  <p:transition spd="med"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Выполняем точечный массаж</a:t>
            </a:r>
            <a:endParaRPr lang="ru-RU" dirty="0"/>
          </a:p>
        </p:txBody>
      </p:sp>
    </p:spTree>
  </p:cSld>
  <p:clrMapOvr>
    <a:masterClrMapping/>
  </p:clrMapOvr>
  <p:transition spd="med"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Разучивание новой подвижной игры</a:t>
            </a:r>
            <a:endParaRPr lang="ru-RU" dirty="0"/>
          </a:p>
        </p:txBody>
      </p:sp>
    </p:spTree>
  </p:cSld>
  <p:clrMapOvr>
    <a:masterClrMapping/>
  </p:clrMapOvr>
  <p:transition spd="med">
    <p:wedg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35</Words>
  <Application>Microsoft Office PowerPoint</Application>
  <PresentationFormat>Экран (4:3)</PresentationFormat>
  <Paragraphs>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Оздаравливание трудом</vt:lpstr>
      <vt:lpstr>Здоровый сон</vt:lpstr>
      <vt:lpstr>Потянулись, потянулись, и друг-другу улыбнулись……….</vt:lpstr>
      <vt:lpstr>Ходьба по массажному коврику</vt:lpstr>
      <vt:lpstr>Наши медики всегда на посту!</vt:lpstr>
      <vt:lpstr>Дыхательная гимнастика</vt:lpstr>
      <vt:lpstr>Ветерочек –ветерок……..</vt:lpstr>
      <vt:lpstr>Выполняем точечный массаж</vt:lpstr>
      <vt:lpstr>Разучивание новой подвижной игры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Здоровый образ жизни</dc:title>
  <dc:creator>АНЕЛА</dc:creator>
  <cp:lastModifiedBy>Admin</cp:lastModifiedBy>
  <cp:revision>6</cp:revision>
  <dcterms:created xsi:type="dcterms:W3CDTF">2016-01-22T09:30:14Z</dcterms:created>
  <dcterms:modified xsi:type="dcterms:W3CDTF">2016-02-14T12:45:50Z</dcterms:modified>
</cp:coreProperties>
</file>