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3923.vk.me/v623923546/4e5ec/Xt18Gt2p7p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Здоровый</a:t>
            </a:r>
            <a:r>
              <a:rPr lang="ru-RU" dirty="0" smtClean="0"/>
              <a:t> </a:t>
            </a:r>
            <a:r>
              <a:rPr lang="ru-RU" b="1" dirty="0" smtClean="0"/>
              <a:t>образ жизни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Подготовили: Хакимова Г.З.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Ермакова Е.Б.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воздухе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сильные, ловкие, умелые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хочешь быть здоров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/>
          <a:lstStyle/>
          <a:p>
            <a:r>
              <a:rPr lang="ru-RU" dirty="0" smtClean="0"/>
              <a:t>Полетели, полетели……….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/>
          <a:lstStyle/>
          <a:p>
            <a:r>
              <a:rPr lang="ru-RU" dirty="0" smtClean="0"/>
              <a:t>Полоскание рта после еды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623923.vk.me/v623923546/4e5ec/Xt18Gt2p7p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553255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Чисто умываемся, сухо вытираемся!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2852936"/>
            <a:ext cx="4961524" cy="3766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623923.vk.me/v623923546/4e5ec/Xt18Gt2p7p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88640"/>
            <a:ext cx="421151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60648"/>
            <a:ext cx="446449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3717032"/>
            <a:ext cx="3960440" cy="27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Нюхаем лучок, убиваем микробы….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Здоровый образ жизни</vt:lpstr>
      <vt:lpstr>Слайд 2</vt:lpstr>
      <vt:lpstr> сильные, ловкие, умелые</vt:lpstr>
      <vt:lpstr>Если хочешь быть здоров</vt:lpstr>
      <vt:lpstr>Полетели, полетели……….</vt:lpstr>
      <vt:lpstr>Полоскание рта после еды</vt:lpstr>
      <vt:lpstr>Чисто умываемся, сухо вытираемся!</vt:lpstr>
      <vt:lpstr>Слайд 8</vt:lpstr>
      <vt:lpstr>Нюхаем лучок, убиваем микробы….</vt:lpstr>
      <vt:lpstr>Игры на воздухе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АНЕЛА</dc:creator>
  <cp:lastModifiedBy>Admin</cp:lastModifiedBy>
  <cp:revision>6</cp:revision>
  <dcterms:created xsi:type="dcterms:W3CDTF">2016-01-22T09:30:14Z</dcterms:created>
  <dcterms:modified xsi:type="dcterms:W3CDTF">2016-02-14T12:44:01Z</dcterms:modified>
</cp:coreProperties>
</file>