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65" r:id="rId7"/>
    <p:sldId id="261" r:id="rId8"/>
    <p:sldId id="267" r:id="rId9"/>
    <p:sldId id="262" r:id="rId10"/>
    <p:sldId id="271" r:id="rId11"/>
    <p:sldId id="272" r:id="rId12"/>
    <p:sldId id="263" r:id="rId13"/>
    <p:sldId id="269" r:id="rId14"/>
    <p:sldId id="264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41.jpeg"/><Relationship Id="rId1" Type="http://schemas.openxmlformats.org/officeDocument/2006/relationships/image" Target="../media/image31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jpeg"/><Relationship Id="rId2" Type="http://schemas.openxmlformats.org/officeDocument/2006/relationships/image" Target="../media/image71.jpeg"/><Relationship Id="rId1" Type="http://schemas.openxmlformats.org/officeDocument/2006/relationships/image" Target="../media/image6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B68763-E898-47DA-A9C4-6EA252162AE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BF5E3C-4E73-4D37-AA56-93DD8B189887}">
      <dgm:prSet phldrT="[Текст]"/>
      <dgm:spPr/>
      <dgm:t>
        <a:bodyPr/>
        <a:lstStyle/>
        <a:p>
          <a:pPr algn="ctr"/>
          <a:r>
            <a:rPr lang="ru-RU" u="sng" dirty="0" smtClean="0"/>
            <a:t>коммуникацией как </a:t>
          </a:r>
          <a:r>
            <a:rPr lang="ru-RU" i="1" u="sng" dirty="0" smtClean="0"/>
            <a:t>взаимодействием</a:t>
          </a:r>
          <a:r>
            <a:rPr lang="ru-RU" u="sng" dirty="0" smtClean="0"/>
            <a:t>,</a:t>
          </a:r>
          <a:endParaRPr lang="ru-RU" dirty="0"/>
        </a:p>
      </dgm:t>
    </dgm:pt>
    <dgm:pt modelId="{F0BD956A-2236-4B2B-B150-9A4882A3CCFA}" type="parTrans" cxnId="{DF7987A5-048F-4456-A571-BAB45DC7C999}">
      <dgm:prSet/>
      <dgm:spPr/>
      <dgm:t>
        <a:bodyPr/>
        <a:lstStyle/>
        <a:p>
          <a:endParaRPr lang="ru-RU"/>
        </a:p>
      </dgm:t>
    </dgm:pt>
    <dgm:pt modelId="{B36A31CE-5818-471C-A415-BB6A6C5AB479}" type="sibTrans" cxnId="{DF7987A5-048F-4456-A571-BAB45DC7C999}">
      <dgm:prSet/>
      <dgm:spPr/>
      <dgm:t>
        <a:bodyPr/>
        <a:lstStyle/>
        <a:p>
          <a:endParaRPr lang="ru-RU"/>
        </a:p>
      </dgm:t>
    </dgm:pt>
    <dgm:pt modelId="{6671EFD7-6A95-4776-BDCB-F7341275DDCA}">
      <dgm:prSet/>
      <dgm:spPr/>
      <dgm:t>
        <a:bodyPr/>
        <a:lstStyle/>
        <a:p>
          <a:pPr algn="ctr"/>
          <a:r>
            <a:rPr lang="ru-RU" u="sng" dirty="0" smtClean="0"/>
            <a:t>коммуникацией как </a:t>
          </a:r>
          <a:r>
            <a:rPr lang="ru-RU" i="1" u="sng" dirty="0" smtClean="0"/>
            <a:t>сотрудничеством </a:t>
          </a:r>
          <a:endParaRPr lang="ru-RU" dirty="0"/>
        </a:p>
      </dgm:t>
    </dgm:pt>
    <dgm:pt modelId="{B24BC447-929F-498D-8838-0E565232EAA6}" type="parTrans" cxnId="{D4747140-DA0B-4976-8147-1D66D1EA8948}">
      <dgm:prSet/>
      <dgm:spPr/>
      <dgm:t>
        <a:bodyPr/>
        <a:lstStyle/>
        <a:p>
          <a:endParaRPr lang="ru-RU"/>
        </a:p>
      </dgm:t>
    </dgm:pt>
    <dgm:pt modelId="{88A1B18B-6434-4D82-B266-B2D482BC1B8B}" type="sibTrans" cxnId="{D4747140-DA0B-4976-8147-1D66D1EA8948}">
      <dgm:prSet/>
      <dgm:spPr/>
      <dgm:t>
        <a:bodyPr/>
        <a:lstStyle/>
        <a:p>
          <a:endParaRPr lang="ru-RU"/>
        </a:p>
      </dgm:t>
    </dgm:pt>
    <dgm:pt modelId="{681EA1EC-0CCD-4633-AA52-E6DDD0AF24F4}">
      <dgm:prSet/>
      <dgm:spPr/>
      <dgm:t>
        <a:bodyPr/>
        <a:lstStyle/>
        <a:p>
          <a:pPr algn="ctr"/>
          <a:r>
            <a:rPr lang="ru-RU" u="sng" dirty="0" smtClean="0"/>
            <a:t>коммуникацией как </a:t>
          </a:r>
          <a:r>
            <a:rPr lang="ru-RU" i="1" u="sng" dirty="0" smtClean="0"/>
            <a:t>условием </a:t>
          </a:r>
          <a:r>
            <a:rPr lang="ru-RU" i="1" u="sng" dirty="0" err="1" smtClean="0"/>
            <a:t>интериоризации</a:t>
          </a:r>
          <a:r>
            <a:rPr lang="ru-RU" u="sng" dirty="0" smtClean="0"/>
            <a:t>. </a:t>
          </a:r>
          <a:endParaRPr lang="ru-RU" dirty="0"/>
        </a:p>
      </dgm:t>
    </dgm:pt>
    <dgm:pt modelId="{80EB43FF-47EB-480B-8C1F-C07D294DB1A2}" type="parTrans" cxnId="{E22BDA44-7921-4D27-A768-849E0A51572A}">
      <dgm:prSet/>
      <dgm:spPr/>
      <dgm:t>
        <a:bodyPr/>
        <a:lstStyle/>
        <a:p>
          <a:endParaRPr lang="ru-RU"/>
        </a:p>
      </dgm:t>
    </dgm:pt>
    <dgm:pt modelId="{7355E1D7-4FE2-467C-A20A-88A3960677ED}" type="sibTrans" cxnId="{E22BDA44-7921-4D27-A768-849E0A51572A}">
      <dgm:prSet/>
      <dgm:spPr/>
      <dgm:t>
        <a:bodyPr/>
        <a:lstStyle/>
        <a:p>
          <a:endParaRPr lang="ru-RU"/>
        </a:p>
      </dgm:t>
    </dgm:pt>
    <dgm:pt modelId="{6034D097-EAFC-42DF-B574-A0ADF7A62908}" type="pres">
      <dgm:prSet presAssocID="{72B68763-E898-47DA-A9C4-6EA252162AE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F078EF-3E64-423D-8841-2B173894F8F8}" type="pres">
      <dgm:prSet presAssocID="{90BF5E3C-4E73-4D37-AA56-93DD8B189887}" presName="parentLin" presStyleCnt="0"/>
      <dgm:spPr/>
    </dgm:pt>
    <dgm:pt modelId="{9D05071A-AAC5-4ADB-BF41-F198AD72D04A}" type="pres">
      <dgm:prSet presAssocID="{90BF5E3C-4E73-4D37-AA56-93DD8B18988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24D1A36-4A77-4E57-A6EC-AE453BB0A2CF}" type="pres">
      <dgm:prSet presAssocID="{90BF5E3C-4E73-4D37-AA56-93DD8B189887}" presName="parentText" presStyleLbl="node1" presStyleIdx="0" presStyleCnt="3" custScaleY="25519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0FBA9D-8676-4B80-A266-04B099F51D22}" type="pres">
      <dgm:prSet presAssocID="{90BF5E3C-4E73-4D37-AA56-93DD8B189887}" presName="negativeSpace" presStyleCnt="0"/>
      <dgm:spPr/>
    </dgm:pt>
    <dgm:pt modelId="{1802DDAF-BAA2-4D70-AA60-9C1BEA0600F5}" type="pres">
      <dgm:prSet presAssocID="{90BF5E3C-4E73-4D37-AA56-93DD8B189887}" presName="childText" presStyleLbl="conFgAcc1" presStyleIdx="0" presStyleCnt="3">
        <dgm:presLayoutVars>
          <dgm:bulletEnabled val="1"/>
        </dgm:presLayoutVars>
      </dgm:prSet>
      <dgm:spPr/>
    </dgm:pt>
    <dgm:pt modelId="{1F593676-E505-4B66-9712-9642B02AE9D4}" type="pres">
      <dgm:prSet presAssocID="{B36A31CE-5818-471C-A415-BB6A6C5AB479}" presName="spaceBetweenRectangles" presStyleCnt="0"/>
      <dgm:spPr/>
    </dgm:pt>
    <dgm:pt modelId="{6020053B-CDCD-4747-B7C9-6E37D4577D8F}" type="pres">
      <dgm:prSet presAssocID="{6671EFD7-6A95-4776-BDCB-F7341275DDCA}" presName="parentLin" presStyleCnt="0"/>
      <dgm:spPr/>
    </dgm:pt>
    <dgm:pt modelId="{1AE6641D-2F54-4F89-969F-7A2D7AACAF98}" type="pres">
      <dgm:prSet presAssocID="{6671EFD7-6A95-4776-BDCB-F7341275DDC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A223C7D-62AA-4371-9148-4F0021B7D007}" type="pres">
      <dgm:prSet presAssocID="{6671EFD7-6A95-4776-BDCB-F7341275DDCA}" presName="parentText" presStyleLbl="node1" presStyleIdx="1" presStyleCnt="3" custScaleY="2621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E3307-0B67-474D-BFD7-E9CAE4FD0883}" type="pres">
      <dgm:prSet presAssocID="{6671EFD7-6A95-4776-BDCB-F7341275DDCA}" presName="negativeSpace" presStyleCnt="0"/>
      <dgm:spPr/>
    </dgm:pt>
    <dgm:pt modelId="{DE92EAE4-A429-4AC7-8E70-B4508305C22E}" type="pres">
      <dgm:prSet presAssocID="{6671EFD7-6A95-4776-BDCB-F7341275DDCA}" presName="childText" presStyleLbl="conFgAcc1" presStyleIdx="1" presStyleCnt="3">
        <dgm:presLayoutVars>
          <dgm:bulletEnabled val="1"/>
        </dgm:presLayoutVars>
      </dgm:prSet>
      <dgm:spPr/>
    </dgm:pt>
    <dgm:pt modelId="{6825BBF3-F798-4E40-B941-7D199311FB99}" type="pres">
      <dgm:prSet presAssocID="{88A1B18B-6434-4D82-B266-B2D482BC1B8B}" presName="spaceBetweenRectangles" presStyleCnt="0"/>
      <dgm:spPr/>
    </dgm:pt>
    <dgm:pt modelId="{A095CEA8-0D5F-4255-A993-82B554B1E54C}" type="pres">
      <dgm:prSet presAssocID="{681EA1EC-0CCD-4633-AA52-E6DDD0AF24F4}" presName="parentLin" presStyleCnt="0"/>
      <dgm:spPr/>
    </dgm:pt>
    <dgm:pt modelId="{9A44C068-9C43-4E0F-A60B-5C1C7C977ADF}" type="pres">
      <dgm:prSet presAssocID="{681EA1EC-0CCD-4633-AA52-E6DDD0AF24F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342F8A53-9C62-4ED6-B3B0-1E1E2C7433BA}" type="pres">
      <dgm:prSet presAssocID="{681EA1EC-0CCD-4633-AA52-E6DDD0AF24F4}" presName="parentText" presStyleLbl="node1" presStyleIdx="2" presStyleCnt="3" custScaleY="1907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F1011A-AA20-4139-8A07-3866596145EA}" type="pres">
      <dgm:prSet presAssocID="{681EA1EC-0CCD-4633-AA52-E6DDD0AF24F4}" presName="negativeSpace" presStyleCnt="0"/>
      <dgm:spPr/>
    </dgm:pt>
    <dgm:pt modelId="{6B1F76FF-3E92-4F3B-B8F7-DAD6E0E48122}" type="pres">
      <dgm:prSet presAssocID="{681EA1EC-0CCD-4633-AA52-E6DDD0AF24F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5049168-600C-41B0-9CBC-8E538B7DBEFF}" type="presOf" srcId="{6671EFD7-6A95-4776-BDCB-F7341275DDCA}" destId="{1AE6641D-2F54-4F89-969F-7A2D7AACAF98}" srcOrd="0" destOrd="0" presId="urn:microsoft.com/office/officeart/2005/8/layout/list1"/>
    <dgm:cxn modelId="{DF7987A5-048F-4456-A571-BAB45DC7C999}" srcId="{72B68763-E898-47DA-A9C4-6EA252162AE8}" destId="{90BF5E3C-4E73-4D37-AA56-93DD8B189887}" srcOrd="0" destOrd="0" parTransId="{F0BD956A-2236-4B2B-B150-9A4882A3CCFA}" sibTransId="{B36A31CE-5818-471C-A415-BB6A6C5AB479}"/>
    <dgm:cxn modelId="{BBA10491-8278-4782-95E3-5B03583516F7}" type="presOf" srcId="{90BF5E3C-4E73-4D37-AA56-93DD8B189887}" destId="{E24D1A36-4A77-4E57-A6EC-AE453BB0A2CF}" srcOrd="1" destOrd="0" presId="urn:microsoft.com/office/officeart/2005/8/layout/list1"/>
    <dgm:cxn modelId="{229EE16E-C378-4AF6-A5AD-26C448138949}" type="presOf" srcId="{6671EFD7-6A95-4776-BDCB-F7341275DDCA}" destId="{4A223C7D-62AA-4371-9148-4F0021B7D007}" srcOrd="1" destOrd="0" presId="urn:microsoft.com/office/officeart/2005/8/layout/list1"/>
    <dgm:cxn modelId="{ED450819-FB43-4969-A91E-9941F29023F4}" type="presOf" srcId="{90BF5E3C-4E73-4D37-AA56-93DD8B189887}" destId="{9D05071A-AAC5-4ADB-BF41-F198AD72D04A}" srcOrd="0" destOrd="0" presId="urn:microsoft.com/office/officeart/2005/8/layout/list1"/>
    <dgm:cxn modelId="{8A649B7D-FC6D-43D7-9926-9788F3209289}" type="presOf" srcId="{72B68763-E898-47DA-A9C4-6EA252162AE8}" destId="{6034D097-EAFC-42DF-B574-A0ADF7A62908}" srcOrd="0" destOrd="0" presId="urn:microsoft.com/office/officeart/2005/8/layout/list1"/>
    <dgm:cxn modelId="{AA54F424-7797-4311-AE60-3D369B381E88}" type="presOf" srcId="{681EA1EC-0CCD-4633-AA52-E6DDD0AF24F4}" destId="{9A44C068-9C43-4E0F-A60B-5C1C7C977ADF}" srcOrd="0" destOrd="0" presId="urn:microsoft.com/office/officeart/2005/8/layout/list1"/>
    <dgm:cxn modelId="{D4747140-DA0B-4976-8147-1D66D1EA8948}" srcId="{72B68763-E898-47DA-A9C4-6EA252162AE8}" destId="{6671EFD7-6A95-4776-BDCB-F7341275DDCA}" srcOrd="1" destOrd="0" parTransId="{B24BC447-929F-498D-8838-0E565232EAA6}" sibTransId="{88A1B18B-6434-4D82-B266-B2D482BC1B8B}"/>
    <dgm:cxn modelId="{B2FC2D72-5535-4684-8BC4-0F07BCC36DF9}" type="presOf" srcId="{681EA1EC-0CCD-4633-AA52-E6DDD0AF24F4}" destId="{342F8A53-9C62-4ED6-B3B0-1E1E2C7433BA}" srcOrd="1" destOrd="0" presId="urn:microsoft.com/office/officeart/2005/8/layout/list1"/>
    <dgm:cxn modelId="{E22BDA44-7921-4D27-A768-849E0A51572A}" srcId="{72B68763-E898-47DA-A9C4-6EA252162AE8}" destId="{681EA1EC-0CCD-4633-AA52-E6DDD0AF24F4}" srcOrd="2" destOrd="0" parTransId="{80EB43FF-47EB-480B-8C1F-C07D294DB1A2}" sibTransId="{7355E1D7-4FE2-467C-A20A-88A3960677ED}"/>
    <dgm:cxn modelId="{ABFD449F-CAE0-4E58-861F-03E34D833AC5}" type="presParOf" srcId="{6034D097-EAFC-42DF-B574-A0ADF7A62908}" destId="{BBF078EF-3E64-423D-8841-2B173894F8F8}" srcOrd="0" destOrd="0" presId="urn:microsoft.com/office/officeart/2005/8/layout/list1"/>
    <dgm:cxn modelId="{DD087C2A-BF87-459B-B2BE-46D3CE8D0369}" type="presParOf" srcId="{BBF078EF-3E64-423D-8841-2B173894F8F8}" destId="{9D05071A-AAC5-4ADB-BF41-F198AD72D04A}" srcOrd="0" destOrd="0" presId="urn:microsoft.com/office/officeart/2005/8/layout/list1"/>
    <dgm:cxn modelId="{5AB9116E-74F1-438E-B88F-1202960B4F16}" type="presParOf" srcId="{BBF078EF-3E64-423D-8841-2B173894F8F8}" destId="{E24D1A36-4A77-4E57-A6EC-AE453BB0A2CF}" srcOrd="1" destOrd="0" presId="urn:microsoft.com/office/officeart/2005/8/layout/list1"/>
    <dgm:cxn modelId="{D2AA5096-6E20-4354-9E9E-FDC95888C786}" type="presParOf" srcId="{6034D097-EAFC-42DF-B574-A0ADF7A62908}" destId="{0F0FBA9D-8676-4B80-A266-04B099F51D22}" srcOrd="1" destOrd="0" presId="urn:microsoft.com/office/officeart/2005/8/layout/list1"/>
    <dgm:cxn modelId="{D375808E-8449-40F3-84C1-B8969FD6BC74}" type="presParOf" srcId="{6034D097-EAFC-42DF-B574-A0ADF7A62908}" destId="{1802DDAF-BAA2-4D70-AA60-9C1BEA0600F5}" srcOrd="2" destOrd="0" presId="urn:microsoft.com/office/officeart/2005/8/layout/list1"/>
    <dgm:cxn modelId="{1C06FC32-99FF-4F8E-959C-4AB693007F4E}" type="presParOf" srcId="{6034D097-EAFC-42DF-B574-A0ADF7A62908}" destId="{1F593676-E505-4B66-9712-9642B02AE9D4}" srcOrd="3" destOrd="0" presId="urn:microsoft.com/office/officeart/2005/8/layout/list1"/>
    <dgm:cxn modelId="{0AD82AF0-1078-4AF9-B197-BF0EA0CB220C}" type="presParOf" srcId="{6034D097-EAFC-42DF-B574-A0ADF7A62908}" destId="{6020053B-CDCD-4747-B7C9-6E37D4577D8F}" srcOrd="4" destOrd="0" presId="urn:microsoft.com/office/officeart/2005/8/layout/list1"/>
    <dgm:cxn modelId="{64A92BD9-3299-4316-9146-7E4DBB056098}" type="presParOf" srcId="{6020053B-CDCD-4747-B7C9-6E37D4577D8F}" destId="{1AE6641D-2F54-4F89-969F-7A2D7AACAF98}" srcOrd="0" destOrd="0" presId="urn:microsoft.com/office/officeart/2005/8/layout/list1"/>
    <dgm:cxn modelId="{EF46504A-401D-4F98-AD26-EA54B1AC26C3}" type="presParOf" srcId="{6020053B-CDCD-4747-B7C9-6E37D4577D8F}" destId="{4A223C7D-62AA-4371-9148-4F0021B7D007}" srcOrd="1" destOrd="0" presId="urn:microsoft.com/office/officeart/2005/8/layout/list1"/>
    <dgm:cxn modelId="{D2197580-8527-4E0B-9138-B3778C9B7F42}" type="presParOf" srcId="{6034D097-EAFC-42DF-B574-A0ADF7A62908}" destId="{178E3307-0B67-474D-BFD7-E9CAE4FD0883}" srcOrd="5" destOrd="0" presId="urn:microsoft.com/office/officeart/2005/8/layout/list1"/>
    <dgm:cxn modelId="{5E1B5D7E-224C-4FF4-A5E0-0CD096B8B84B}" type="presParOf" srcId="{6034D097-EAFC-42DF-B574-A0ADF7A62908}" destId="{DE92EAE4-A429-4AC7-8E70-B4508305C22E}" srcOrd="6" destOrd="0" presId="urn:microsoft.com/office/officeart/2005/8/layout/list1"/>
    <dgm:cxn modelId="{12EAF2CA-1920-4278-B81D-A231B08A8427}" type="presParOf" srcId="{6034D097-EAFC-42DF-B574-A0ADF7A62908}" destId="{6825BBF3-F798-4E40-B941-7D199311FB99}" srcOrd="7" destOrd="0" presId="urn:microsoft.com/office/officeart/2005/8/layout/list1"/>
    <dgm:cxn modelId="{9927D9CB-49FF-474A-89B2-40FF74978CD4}" type="presParOf" srcId="{6034D097-EAFC-42DF-B574-A0ADF7A62908}" destId="{A095CEA8-0D5F-4255-A993-82B554B1E54C}" srcOrd="8" destOrd="0" presId="urn:microsoft.com/office/officeart/2005/8/layout/list1"/>
    <dgm:cxn modelId="{47056EEB-E37E-4CFD-BE1E-48674AB58FE1}" type="presParOf" srcId="{A095CEA8-0D5F-4255-A993-82B554B1E54C}" destId="{9A44C068-9C43-4E0F-A60B-5C1C7C977ADF}" srcOrd="0" destOrd="0" presId="urn:microsoft.com/office/officeart/2005/8/layout/list1"/>
    <dgm:cxn modelId="{C8BFEFB8-6C41-4D47-8BE0-C51C2260556C}" type="presParOf" srcId="{A095CEA8-0D5F-4255-A993-82B554B1E54C}" destId="{342F8A53-9C62-4ED6-B3B0-1E1E2C7433BA}" srcOrd="1" destOrd="0" presId="urn:microsoft.com/office/officeart/2005/8/layout/list1"/>
    <dgm:cxn modelId="{E65B55F6-8F20-4F2A-A0C5-60DC68F22331}" type="presParOf" srcId="{6034D097-EAFC-42DF-B574-A0ADF7A62908}" destId="{95F1011A-AA20-4139-8A07-3866596145EA}" srcOrd="9" destOrd="0" presId="urn:microsoft.com/office/officeart/2005/8/layout/list1"/>
    <dgm:cxn modelId="{C23D915C-BF77-4A3E-88F5-124BA191C927}" type="presParOf" srcId="{6034D097-EAFC-42DF-B574-A0ADF7A62908}" destId="{6B1F76FF-3E92-4F3B-B8F7-DAD6E0E4812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3CCC8A-E775-4DF9-A5FF-029E0C685C2F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92BFFB-E1B6-46B1-9B01-C8DB61C7DBD0}">
      <dgm:prSet/>
      <dgm:spPr/>
      <dgm:t>
        <a:bodyPr/>
        <a:lstStyle/>
        <a:p>
          <a:r>
            <a:rPr lang="ru-RU" dirty="0" smtClean="0"/>
            <a:t>На  уроках РР </a:t>
          </a:r>
          <a:r>
            <a:rPr lang="ru-RU" i="1" dirty="0" smtClean="0"/>
            <a:t>анализировать и исправлять </a:t>
          </a:r>
          <a:r>
            <a:rPr lang="ru-RU" dirty="0" smtClean="0"/>
            <a:t>деформированный текст: находить ошибки, дополнять, изменять, восстанавливать логику изложения</a:t>
          </a:r>
          <a:endParaRPr lang="ru-RU" dirty="0"/>
        </a:p>
      </dgm:t>
    </dgm:pt>
    <dgm:pt modelId="{E64F45CE-CD63-4354-A529-4CE46E666438}" type="parTrans" cxnId="{51488EB0-0E8A-4BDE-82A0-CC07BA0DCBFB}">
      <dgm:prSet/>
      <dgm:spPr/>
      <dgm:t>
        <a:bodyPr/>
        <a:lstStyle/>
        <a:p>
          <a:endParaRPr lang="ru-RU"/>
        </a:p>
      </dgm:t>
    </dgm:pt>
    <dgm:pt modelId="{455A0DE6-4B47-491F-913B-8AB47CC214F2}" type="sibTrans" cxnId="{51488EB0-0E8A-4BDE-82A0-CC07BA0DCBFB}">
      <dgm:prSet/>
      <dgm:spPr/>
      <dgm:t>
        <a:bodyPr/>
        <a:lstStyle/>
        <a:p>
          <a:endParaRPr lang="ru-RU"/>
        </a:p>
      </dgm:t>
    </dgm:pt>
    <dgm:pt modelId="{88598558-3F94-4A3E-B3CC-159B6604A1F8}">
      <dgm:prSet phldrT="[Текст]"/>
      <dgm:spPr/>
      <dgm:t>
        <a:bodyPr/>
        <a:lstStyle/>
        <a:p>
          <a:r>
            <a:rPr lang="ru-RU" dirty="0" smtClean="0"/>
            <a:t>Высказывание  своих  мыслей. Во время его ответа на вопрос задавайте ему наводящие  вопросы. </a:t>
          </a:r>
          <a:endParaRPr lang="ru-RU" dirty="0"/>
        </a:p>
      </dgm:t>
    </dgm:pt>
    <dgm:pt modelId="{2AEFCEA0-411E-4BAE-80A5-048114420BC2}" type="sibTrans" cxnId="{F3183FC0-98A5-4B44-BE7B-5B438C2E4A66}">
      <dgm:prSet/>
      <dgm:spPr/>
      <dgm:t>
        <a:bodyPr/>
        <a:lstStyle/>
        <a:p>
          <a:endParaRPr lang="ru-RU"/>
        </a:p>
      </dgm:t>
    </dgm:pt>
    <dgm:pt modelId="{46080C27-D5F3-4AC4-ADBC-5577819BDE58}" type="parTrans" cxnId="{F3183FC0-98A5-4B44-BE7B-5B438C2E4A66}">
      <dgm:prSet/>
      <dgm:spPr/>
      <dgm:t>
        <a:bodyPr/>
        <a:lstStyle/>
        <a:p>
          <a:endParaRPr lang="ru-RU"/>
        </a:p>
      </dgm:t>
    </dgm:pt>
    <dgm:pt modelId="{61A8057B-894B-4140-8601-72C3733911B2}">
      <dgm:prSet/>
      <dgm:spPr/>
      <dgm:t>
        <a:bodyPr/>
        <a:lstStyle/>
        <a:p>
          <a:r>
            <a:rPr lang="ru-RU" smtClean="0"/>
            <a:t>Интересна   игра «Давай подумаем». Ученикам предлагается подумать, чье рассуждение является правильным, либо задается вопрос «А как ты думаешь?»</a:t>
          </a:r>
          <a:endParaRPr lang="ru-RU" dirty="0"/>
        </a:p>
      </dgm:t>
    </dgm:pt>
    <dgm:pt modelId="{A93A280A-58F5-4D56-B36A-2B5C7781B07D}" type="parTrans" cxnId="{6BA84E1E-6388-4195-B7AD-D4A9442AF5B2}">
      <dgm:prSet/>
      <dgm:spPr/>
      <dgm:t>
        <a:bodyPr/>
        <a:lstStyle/>
        <a:p>
          <a:endParaRPr lang="ru-RU"/>
        </a:p>
      </dgm:t>
    </dgm:pt>
    <dgm:pt modelId="{29CC3D8F-BBB2-44D5-8C81-B638588F2E8F}" type="sibTrans" cxnId="{6BA84E1E-6388-4195-B7AD-D4A9442AF5B2}">
      <dgm:prSet/>
      <dgm:spPr/>
      <dgm:t>
        <a:bodyPr/>
        <a:lstStyle/>
        <a:p>
          <a:endParaRPr lang="ru-RU"/>
        </a:p>
      </dgm:t>
    </dgm:pt>
    <dgm:pt modelId="{2F310671-5068-4DD4-B782-0BAEC2DBBA39}" type="pres">
      <dgm:prSet presAssocID="{B33CCC8A-E775-4DF9-A5FF-029E0C685C2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046766-5A14-484F-B143-24C09FACDBF8}" type="pres">
      <dgm:prSet presAssocID="{B33CCC8A-E775-4DF9-A5FF-029E0C685C2F}" presName="fgShape" presStyleLbl="fgShp" presStyleIdx="0" presStyleCnt="1"/>
      <dgm:spPr/>
    </dgm:pt>
    <dgm:pt modelId="{6A4B09F6-A2C8-43E4-B302-A6392A45AEC2}" type="pres">
      <dgm:prSet presAssocID="{B33CCC8A-E775-4DF9-A5FF-029E0C685C2F}" presName="linComp" presStyleCnt="0"/>
      <dgm:spPr/>
    </dgm:pt>
    <dgm:pt modelId="{6CC80FE4-F5DD-4537-968C-2529362A5CA9}" type="pres">
      <dgm:prSet presAssocID="{88598558-3F94-4A3E-B3CC-159B6604A1F8}" presName="compNode" presStyleCnt="0"/>
      <dgm:spPr/>
    </dgm:pt>
    <dgm:pt modelId="{CE37BBB3-7478-438E-B09A-7B27532CD869}" type="pres">
      <dgm:prSet presAssocID="{88598558-3F94-4A3E-B3CC-159B6604A1F8}" presName="bkgdShape" presStyleLbl="node1" presStyleIdx="0" presStyleCnt="3"/>
      <dgm:spPr/>
      <dgm:t>
        <a:bodyPr/>
        <a:lstStyle/>
        <a:p>
          <a:endParaRPr lang="ru-RU"/>
        </a:p>
      </dgm:t>
    </dgm:pt>
    <dgm:pt modelId="{ADAD718B-3BBA-4B77-BEBA-1D90B5247C69}" type="pres">
      <dgm:prSet presAssocID="{88598558-3F94-4A3E-B3CC-159B6604A1F8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47F2A6-63E2-4144-B944-B765C399DBBD}" type="pres">
      <dgm:prSet presAssocID="{88598558-3F94-4A3E-B3CC-159B6604A1F8}" presName="invisiNode" presStyleLbl="node1" presStyleIdx="0" presStyleCnt="3"/>
      <dgm:spPr/>
    </dgm:pt>
    <dgm:pt modelId="{98B647F4-CF97-4BAE-B4FE-18328A029A75}" type="pres">
      <dgm:prSet presAssocID="{88598558-3F94-4A3E-B3CC-159B6604A1F8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2F2B166-ECD2-4D9A-846D-CB784C3D543C}" type="pres">
      <dgm:prSet presAssocID="{2AEFCEA0-411E-4BAE-80A5-048114420BC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6787DBC-D452-46C1-AFA3-1E986913A99B}" type="pres">
      <dgm:prSet presAssocID="{2192BFFB-E1B6-46B1-9B01-C8DB61C7DBD0}" presName="compNode" presStyleCnt="0"/>
      <dgm:spPr/>
    </dgm:pt>
    <dgm:pt modelId="{27D44411-27F3-48E5-8EBB-101590119945}" type="pres">
      <dgm:prSet presAssocID="{2192BFFB-E1B6-46B1-9B01-C8DB61C7DBD0}" presName="bkgdShape" presStyleLbl="node1" presStyleIdx="1" presStyleCnt="3"/>
      <dgm:spPr/>
      <dgm:t>
        <a:bodyPr/>
        <a:lstStyle/>
        <a:p>
          <a:endParaRPr lang="ru-RU"/>
        </a:p>
      </dgm:t>
    </dgm:pt>
    <dgm:pt modelId="{A1B4B72E-0A2B-494B-BBC3-084D215F0359}" type="pres">
      <dgm:prSet presAssocID="{2192BFFB-E1B6-46B1-9B01-C8DB61C7DBD0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82FEAC-0679-4660-A2C9-25510A16F830}" type="pres">
      <dgm:prSet presAssocID="{2192BFFB-E1B6-46B1-9B01-C8DB61C7DBD0}" presName="invisiNode" presStyleLbl="node1" presStyleIdx="1" presStyleCnt="3"/>
      <dgm:spPr/>
    </dgm:pt>
    <dgm:pt modelId="{67CBA1BA-0338-4406-B9AD-08481C8F0A17}" type="pres">
      <dgm:prSet presAssocID="{2192BFFB-E1B6-46B1-9B01-C8DB61C7DBD0}" presName="imagNode" presStyleLbl="fgImgPlace1" presStyleIdx="1" presStyleCnt="3" custLinFactNeighborX="57" custLinFactNeighborY="-344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F3365CBB-A62C-4692-9E3C-4307649178B7}" type="pres">
      <dgm:prSet presAssocID="{455A0DE6-4B47-491F-913B-8AB47CC214F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FD2F1DB-3880-4105-9F38-9625F6143ED2}" type="pres">
      <dgm:prSet presAssocID="{61A8057B-894B-4140-8601-72C3733911B2}" presName="compNode" presStyleCnt="0"/>
      <dgm:spPr/>
    </dgm:pt>
    <dgm:pt modelId="{4B4790C2-1FCF-406F-9F03-8F09C3FBB952}" type="pres">
      <dgm:prSet presAssocID="{61A8057B-894B-4140-8601-72C3733911B2}" presName="bkgdShape" presStyleLbl="node1" presStyleIdx="2" presStyleCnt="3"/>
      <dgm:spPr/>
      <dgm:t>
        <a:bodyPr/>
        <a:lstStyle/>
        <a:p>
          <a:endParaRPr lang="ru-RU"/>
        </a:p>
      </dgm:t>
    </dgm:pt>
    <dgm:pt modelId="{9065A3CB-E3E2-4DC8-B037-B0F2B921E53C}" type="pres">
      <dgm:prSet presAssocID="{61A8057B-894B-4140-8601-72C3733911B2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5B8376-F5BA-4E58-800E-C5F74DBA6DAB}" type="pres">
      <dgm:prSet presAssocID="{61A8057B-894B-4140-8601-72C3733911B2}" presName="invisiNode" presStyleLbl="node1" presStyleIdx="2" presStyleCnt="3"/>
      <dgm:spPr/>
    </dgm:pt>
    <dgm:pt modelId="{346EA57F-D2F7-457D-833A-480378241D9B}" type="pres">
      <dgm:prSet presAssocID="{61A8057B-894B-4140-8601-72C3733911B2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B1F51469-0CAD-4798-8197-911907EE36FD}" type="presOf" srcId="{88598558-3F94-4A3E-B3CC-159B6604A1F8}" destId="{ADAD718B-3BBA-4B77-BEBA-1D90B5247C69}" srcOrd="1" destOrd="0" presId="urn:microsoft.com/office/officeart/2005/8/layout/hList7"/>
    <dgm:cxn modelId="{2832218F-FA8D-463C-80CF-A6622F4796A6}" type="presOf" srcId="{2AEFCEA0-411E-4BAE-80A5-048114420BC2}" destId="{B2F2B166-ECD2-4D9A-846D-CB784C3D543C}" srcOrd="0" destOrd="0" presId="urn:microsoft.com/office/officeart/2005/8/layout/hList7"/>
    <dgm:cxn modelId="{88171CFA-FFC2-455C-BBE4-5319B4C50514}" type="presOf" srcId="{61A8057B-894B-4140-8601-72C3733911B2}" destId="{4B4790C2-1FCF-406F-9F03-8F09C3FBB952}" srcOrd="0" destOrd="0" presId="urn:microsoft.com/office/officeart/2005/8/layout/hList7"/>
    <dgm:cxn modelId="{2A34A196-C15B-4CEA-956A-B783021DBC4C}" type="presOf" srcId="{B33CCC8A-E775-4DF9-A5FF-029E0C685C2F}" destId="{2F310671-5068-4DD4-B782-0BAEC2DBBA39}" srcOrd="0" destOrd="0" presId="urn:microsoft.com/office/officeart/2005/8/layout/hList7"/>
    <dgm:cxn modelId="{51488EB0-0E8A-4BDE-82A0-CC07BA0DCBFB}" srcId="{B33CCC8A-E775-4DF9-A5FF-029E0C685C2F}" destId="{2192BFFB-E1B6-46B1-9B01-C8DB61C7DBD0}" srcOrd="1" destOrd="0" parTransId="{E64F45CE-CD63-4354-A529-4CE46E666438}" sibTransId="{455A0DE6-4B47-491F-913B-8AB47CC214F2}"/>
    <dgm:cxn modelId="{C0289E80-D06C-405A-B0A3-8EF2705E536D}" type="presOf" srcId="{88598558-3F94-4A3E-B3CC-159B6604A1F8}" destId="{CE37BBB3-7478-438E-B09A-7B27532CD869}" srcOrd="0" destOrd="0" presId="urn:microsoft.com/office/officeart/2005/8/layout/hList7"/>
    <dgm:cxn modelId="{A35EA2C7-CA78-4500-9617-A56BD787DB58}" type="presOf" srcId="{61A8057B-894B-4140-8601-72C3733911B2}" destId="{9065A3CB-E3E2-4DC8-B037-B0F2B921E53C}" srcOrd="1" destOrd="0" presId="urn:microsoft.com/office/officeart/2005/8/layout/hList7"/>
    <dgm:cxn modelId="{6BA84E1E-6388-4195-B7AD-D4A9442AF5B2}" srcId="{B33CCC8A-E775-4DF9-A5FF-029E0C685C2F}" destId="{61A8057B-894B-4140-8601-72C3733911B2}" srcOrd="2" destOrd="0" parTransId="{A93A280A-58F5-4D56-B36A-2B5C7781B07D}" sibTransId="{29CC3D8F-BBB2-44D5-8C81-B638588F2E8F}"/>
    <dgm:cxn modelId="{F3183FC0-98A5-4B44-BE7B-5B438C2E4A66}" srcId="{B33CCC8A-E775-4DF9-A5FF-029E0C685C2F}" destId="{88598558-3F94-4A3E-B3CC-159B6604A1F8}" srcOrd="0" destOrd="0" parTransId="{46080C27-D5F3-4AC4-ADBC-5577819BDE58}" sibTransId="{2AEFCEA0-411E-4BAE-80A5-048114420BC2}"/>
    <dgm:cxn modelId="{8D311927-98D7-4D76-8977-688191BE5693}" type="presOf" srcId="{2192BFFB-E1B6-46B1-9B01-C8DB61C7DBD0}" destId="{27D44411-27F3-48E5-8EBB-101590119945}" srcOrd="0" destOrd="0" presId="urn:microsoft.com/office/officeart/2005/8/layout/hList7"/>
    <dgm:cxn modelId="{3C76A6A0-0DE4-4EF5-B867-18084BFF73A2}" type="presOf" srcId="{2192BFFB-E1B6-46B1-9B01-C8DB61C7DBD0}" destId="{A1B4B72E-0A2B-494B-BBC3-084D215F0359}" srcOrd="1" destOrd="0" presId="urn:microsoft.com/office/officeart/2005/8/layout/hList7"/>
    <dgm:cxn modelId="{78DF1455-EF95-4C86-9D07-F69055422ECC}" type="presOf" srcId="{455A0DE6-4B47-491F-913B-8AB47CC214F2}" destId="{F3365CBB-A62C-4692-9E3C-4307649178B7}" srcOrd="0" destOrd="0" presId="urn:microsoft.com/office/officeart/2005/8/layout/hList7"/>
    <dgm:cxn modelId="{4B3BF1D6-E7FD-4210-9B6D-6DBE06CA78BA}" type="presParOf" srcId="{2F310671-5068-4DD4-B782-0BAEC2DBBA39}" destId="{13046766-5A14-484F-B143-24C09FACDBF8}" srcOrd="0" destOrd="0" presId="urn:microsoft.com/office/officeart/2005/8/layout/hList7"/>
    <dgm:cxn modelId="{4E351DC7-ACFB-4699-8D64-B8EAAC8D0B28}" type="presParOf" srcId="{2F310671-5068-4DD4-B782-0BAEC2DBBA39}" destId="{6A4B09F6-A2C8-43E4-B302-A6392A45AEC2}" srcOrd="1" destOrd="0" presId="urn:microsoft.com/office/officeart/2005/8/layout/hList7"/>
    <dgm:cxn modelId="{FC4FA9ED-AB6B-4ED7-8DB2-998EBFF3B3F2}" type="presParOf" srcId="{6A4B09F6-A2C8-43E4-B302-A6392A45AEC2}" destId="{6CC80FE4-F5DD-4537-968C-2529362A5CA9}" srcOrd="0" destOrd="0" presId="urn:microsoft.com/office/officeart/2005/8/layout/hList7"/>
    <dgm:cxn modelId="{35BD8269-BC8F-41BB-83F6-E7B4FFE97B00}" type="presParOf" srcId="{6CC80FE4-F5DD-4537-968C-2529362A5CA9}" destId="{CE37BBB3-7478-438E-B09A-7B27532CD869}" srcOrd="0" destOrd="0" presId="urn:microsoft.com/office/officeart/2005/8/layout/hList7"/>
    <dgm:cxn modelId="{CC1CD022-5E59-40A4-81C1-5D3ACEC4C832}" type="presParOf" srcId="{6CC80FE4-F5DD-4537-968C-2529362A5CA9}" destId="{ADAD718B-3BBA-4B77-BEBA-1D90B5247C69}" srcOrd="1" destOrd="0" presId="urn:microsoft.com/office/officeart/2005/8/layout/hList7"/>
    <dgm:cxn modelId="{E5D5374E-D1B9-40E1-BC2F-DC6BDA5278D8}" type="presParOf" srcId="{6CC80FE4-F5DD-4537-968C-2529362A5CA9}" destId="{7D47F2A6-63E2-4144-B944-B765C399DBBD}" srcOrd="2" destOrd="0" presId="urn:microsoft.com/office/officeart/2005/8/layout/hList7"/>
    <dgm:cxn modelId="{B813F02E-F24E-462F-B7EB-53B534D3199A}" type="presParOf" srcId="{6CC80FE4-F5DD-4537-968C-2529362A5CA9}" destId="{98B647F4-CF97-4BAE-B4FE-18328A029A75}" srcOrd="3" destOrd="0" presId="urn:microsoft.com/office/officeart/2005/8/layout/hList7"/>
    <dgm:cxn modelId="{CDCB6BA3-1725-40FF-A038-98BBA3685540}" type="presParOf" srcId="{6A4B09F6-A2C8-43E4-B302-A6392A45AEC2}" destId="{B2F2B166-ECD2-4D9A-846D-CB784C3D543C}" srcOrd="1" destOrd="0" presId="urn:microsoft.com/office/officeart/2005/8/layout/hList7"/>
    <dgm:cxn modelId="{4BD7A212-350B-40B5-AFAD-693FBEAF3A38}" type="presParOf" srcId="{6A4B09F6-A2C8-43E4-B302-A6392A45AEC2}" destId="{C6787DBC-D452-46C1-AFA3-1E986913A99B}" srcOrd="2" destOrd="0" presId="urn:microsoft.com/office/officeart/2005/8/layout/hList7"/>
    <dgm:cxn modelId="{D4B60E38-EA06-4A89-8C7B-6909DED6F29E}" type="presParOf" srcId="{C6787DBC-D452-46C1-AFA3-1E986913A99B}" destId="{27D44411-27F3-48E5-8EBB-101590119945}" srcOrd="0" destOrd="0" presId="urn:microsoft.com/office/officeart/2005/8/layout/hList7"/>
    <dgm:cxn modelId="{8220F5D8-D570-4E06-AD04-E1F181C84CC8}" type="presParOf" srcId="{C6787DBC-D452-46C1-AFA3-1E986913A99B}" destId="{A1B4B72E-0A2B-494B-BBC3-084D215F0359}" srcOrd="1" destOrd="0" presId="urn:microsoft.com/office/officeart/2005/8/layout/hList7"/>
    <dgm:cxn modelId="{372EEFA5-0012-43C1-8017-CECE34EB8814}" type="presParOf" srcId="{C6787DBC-D452-46C1-AFA3-1E986913A99B}" destId="{FB82FEAC-0679-4660-A2C9-25510A16F830}" srcOrd="2" destOrd="0" presId="urn:microsoft.com/office/officeart/2005/8/layout/hList7"/>
    <dgm:cxn modelId="{E178E8FC-C298-423B-9FFC-B84E258E1869}" type="presParOf" srcId="{C6787DBC-D452-46C1-AFA3-1E986913A99B}" destId="{67CBA1BA-0338-4406-B9AD-08481C8F0A17}" srcOrd="3" destOrd="0" presId="urn:microsoft.com/office/officeart/2005/8/layout/hList7"/>
    <dgm:cxn modelId="{DF8A8465-C277-459C-BD10-AC65D79AE27E}" type="presParOf" srcId="{6A4B09F6-A2C8-43E4-B302-A6392A45AEC2}" destId="{F3365CBB-A62C-4692-9E3C-4307649178B7}" srcOrd="3" destOrd="0" presId="urn:microsoft.com/office/officeart/2005/8/layout/hList7"/>
    <dgm:cxn modelId="{AE0EF6D4-3CAB-42E2-B0D6-43ED3729C54F}" type="presParOf" srcId="{6A4B09F6-A2C8-43E4-B302-A6392A45AEC2}" destId="{CFD2F1DB-3880-4105-9F38-9625F6143ED2}" srcOrd="4" destOrd="0" presId="urn:microsoft.com/office/officeart/2005/8/layout/hList7"/>
    <dgm:cxn modelId="{A7B4C78C-17BE-4EA1-A5C5-675D080AF90A}" type="presParOf" srcId="{CFD2F1DB-3880-4105-9F38-9625F6143ED2}" destId="{4B4790C2-1FCF-406F-9F03-8F09C3FBB952}" srcOrd="0" destOrd="0" presId="urn:microsoft.com/office/officeart/2005/8/layout/hList7"/>
    <dgm:cxn modelId="{27DB357E-D7F5-436E-8C31-FC65E4B55B57}" type="presParOf" srcId="{CFD2F1DB-3880-4105-9F38-9625F6143ED2}" destId="{9065A3CB-E3E2-4DC8-B037-B0F2B921E53C}" srcOrd="1" destOrd="0" presId="urn:microsoft.com/office/officeart/2005/8/layout/hList7"/>
    <dgm:cxn modelId="{8294BDC7-DD20-4609-B694-FA27C5FE9C37}" type="presParOf" srcId="{CFD2F1DB-3880-4105-9F38-9625F6143ED2}" destId="{DC5B8376-F5BA-4E58-800E-C5F74DBA6DAB}" srcOrd="2" destOrd="0" presId="urn:microsoft.com/office/officeart/2005/8/layout/hList7"/>
    <dgm:cxn modelId="{3F165E35-9D77-46CA-B955-87663E9C5210}" type="presParOf" srcId="{CFD2F1DB-3880-4105-9F38-9625F6143ED2}" destId="{346EA57F-D2F7-457D-833A-480378241D9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34B2EC-F9F2-4BE9-B3C4-8095E191005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6BA468-1559-4F10-8EB6-8A993868136E}">
      <dgm:prSet phldrT="[Текст]"/>
      <dgm:spPr/>
      <dgm:t>
        <a:bodyPr/>
        <a:lstStyle/>
        <a:p>
          <a:r>
            <a:rPr lang="ru-RU" dirty="0" smtClean="0"/>
            <a:t>Участие детей в коллективных  играх и упражнениях </a:t>
          </a:r>
          <a:endParaRPr lang="ru-RU" dirty="0"/>
        </a:p>
      </dgm:t>
    </dgm:pt>
    <dgm:pt modelId="{8E7E866A-26FA-465D-A906-C076BB458F66}" type="parTrans" cxnId="{EEEBEC75-893F-4F42-BD1E-466FE0370252}">
      <dgm:prSet/>
      <dgm:spPr/>
      <dgm:t>
        <a:bodyPr/>
        <a:lstStyle/>
        <a:p>
          <a:endParaRPr lang="ru-RU"/>
        </a:p>
      </dgm:t>
    </dgm:pt>
    <dgm:pt modelId="{653C87ED-7753-424B-A576-2E407F595A48}" type="sibTrans" cxnId="{EEEBEC75-893F-4F42-BD1E-466FE0370252}">
      <dgm:prSet/>
      <dgm:spPr/>
      <dgm:t>
        <a:bodyPr/>
        <a:lstStyle/>
        <a:p>
          <a:endParaRPr lang="ru-RU"/>
        </a:p>
      </dgm:t>
    </dgm:pt>
    <dgm:pt modelId="{717223BF-E2AB-45FB-85C2-44C85EB34702}">
      <dgm:prSet phldrT="[Текст]"/>
      <dgm:spPr/>
      <dgm:t>
        <a:bodyPr/>
        <a:lstStyle/>
        <a:p>
          <a:r>
            <a:rPr lang="ru-RU" dirty="0" smtClean="0"/>
            <a:t>разыгрывание правил общения в конкретных учебных и </a:t>
          </a:r>
          <a:r>
            <a:rPr lang="ru-RU" dirty="0" err="1" smtClean="0"/>
            <a:t>внеучебных</a:t>
          </a:r>
          <a:r>
            <a:rPr lang="ru-RU" dirty="0" smtClean="0"/>
            <a:t> ситуациях</a:t>
          </a:r>
          <a:endParaRPr lang="ru-RU" dirty="0"/>
        </a:p>
      </dgm:t>
    </dgm:pt>
    <dgm:pt modelId="{71FF2032-13F0-4975-84E8-BC37B39037F5}" type="parTrans" cxnId="{A18F831C-DCD9-4CF2-999C-0FC8DE35B0A5}">
      <dgm:prSet/>
      <dgm:spPr/>
      <dgm:t>
        <a:bodyPr/>
        <a:lstStyle/>
        <a:p>
          <a:endParaRPr lang="ru-RU"/>
        </a:p>
      </dgm:t>
    </dgm:pt>
    <dgm:pt modelId="{09749273-D36B-4AC2-892A-7B7B2E6621A1}" type="sibTrans" cxnId="{A18F831C-DCD9-4CF2-999C-0FC8DE35B0A5}">
      <dgm:prSet/>
      <dgm:spPr/>
      <dgm:t>
        <a:bodyPr/>
        <a:lstStyle/>
        <a:p>
          <a:endParaRPr lang="ru-RU"/>
        </a:p>
      </dgm:t>
    </dgm:pt>
    <dgm:pt modelId="{7AD077AA-516E-45DC-934F-EA734AF54516}">
      <dgm:prSet/>
      <dgm:spPr/>
      <dgm:t>
        <a:bodyPr/>
        <a:lstStyle/>
        <a:p>
          <a:r>
            <a:rPr lang="ru-RU" dirty="0" smtClean="0"/>
            <a:t>работа в парах или группах </a:t>
          </a:r>
          <a:endParaRPr lang="ru-RU" dirty="0"/>
        </a:p>
      </dgm:t>
    </dgm:pt>
    <dgm:pt modelId="{8BF916FD-CFA6-44AF-BDBE-6A13BE06DCA6}" type="parTrans" cxnId="{7535766C-D8FD-4FFA-A6A7-78F75DF28F46}">
      <dgm:prSet/>
      <dgm:spPr/>
      <dgm:t>
        <a:bodyPr/>
        <a:lstStyle/>
        <a:p>
          <a:endParaRPr lang="ru-RU"/>
        </a:p>
      </dgm:t>
    </dgm:pt>
    <dgm:pt modelId="{C4EA3F82-A1FA-4046-95A4-E589003EF6E4}" type="sibTrans" cxnId="{7535766C-D8FD-4FFA-A6A7-78F75DF28F46}">
      <dgm:prSet/>
      <dgm:spPr/>
      <dgm:t>
        <a:bodyPr/>
        <a:lstStyle/>
        <a:p>
          <a:endParaRPr lang="ru-RU"/>
        </a:p>
      </dgm:t>
    </dgm:pt>
    <dgm:pt modelId="{6A4A8E88-24A6-45E7-B859-8A1742181690}" type="pres">
      <dgm:prSet presAssocID="{6934B2EC-F9F2-4BE9-B3C4-8095E191005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EB7E90-B64E-4746-83AC-F0D243ACEC8B}" type="pres">
      <dgm:prSet presAssocID="{926BA468-1559-4F10-8EB6-8A993868136E}" presName="comp" presStyleCnt="0"/>
      <dgm:spPr/>
    </dgm:pt>
    <dgm:pt modelId="{E90F1DB8-6853-45B7-A391-45B85051909D}" type="pres">
      <dgm:prSet presAssocID="{926BA468-1559-4F10-8EB6-8A993868136E}" presName="box" presStyleLbl="node1" presStyleIdx="0" presStyleCnt="3" custLinFactNeighborX="-391" custLinFactNeighborY="-3126"/>
      <dgm:spPr/>
      <dgm:t>
        <a:bodyPr/>
        <a:lstStyle/>
        <a:p>
          <a:endParaRPr lang="ru-RU"/>
        </a:p>
      </dgm:t>
    </dgm:pt>
    <dgm:pt modelId="{4044B7E9-4393-4615-A8F9-240591F84C1E}" type="pres">
      <dgm:prSet presAssocID="{926BA468-1559-4F10-8EB6-8A993868136E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4043882-4049-4201-B7FE-418461115146}" type="pres">
      <dgm:prSet presAssocID="{926BA468-1559-4F10-8EB6-8A993868136E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BB175-2924-4DA3-A0D5-7F13FA64A64E}" type="pres">
      <dgm:prSet presAssocID="{653C87ED-7753-424B-A576-2E407F595A48}" presName="spacer" presStyleCnt="0"/>
      <dgm:spPr/>
    </dgm:pt>
    <dgm:pt modelId="{0F7444EB-55F0-4067-8304-DC03FB497E62}" type="pres">
      <dgm:prSet presAssocID="{7AD077AA-516E-45DC-934F-EA734AF54516}" presName="comp" presStyleCnt="0"/>
      <dgm:spPr/>
    </dgm:pt>
    <dgm:pt modelId="{5196CC8F-EAE8-48C9-98AD-65BDC3D74911}" type="pres">
      <dgm:prSet presAssocID="{7AD077AA-516E-45DC-934F-EA734AF54516}" presName="box" presStyleLbl="node1" presStyleIdx="1" presStyleCnt="3"/>
      <dgm:spPr/>
      <dgm:t>
        <a:bodyPr/>
        <a:lstStyle/>
        <a:p>
          <a:endParaRPr lang="ru-RU"/>
        </a:p>
      </dgm:t>
    </dgm:pt>
    <dgm:pt modelId="{21EC30A2-82F9-4DDF-B7E3-8637B0D8074B}" type="pres">
      <dgm:prSet presAssocID="{7AD077AA-516E-45DC-934F-EA734AF54516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8D1E464-FCD7-49FC-B2C3-9DB058679346}" type="pres">
      <dgm:prSet presAssocID="{7AD077AA-516E-45DC-934F-EA734AF54516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01AFCA-B1D7-403A-9AC8-B6DDCEA3AA78}" type="pres">
      <dgm:prSet presAssocID="{C4EA3F82-A1FA-4046-95A4-E589003EF6E4}" presName="spacer" presStyleCnt="0"/>
      <dgm:spPr/>
    </dgm:pt>
    <dgm:pt modelId="{056AA276-8940-4BC6-99CC-473AD70467F9}" type="pres">
      <dgm:prSet presAssocID="{717223BF-E2AB-45FB-85C2-44C85EB34702}" presName="comp" presStyleCnt="0"/>
      <dgm:spPr/>
    </dgm:pt>
    <dgm:pt modelId="{CF223C03-1235-477B-991D-921FAE7BEFC0}" type="pres">
      <dgm:prSet presAssocID="{717223BF-E2AB-45FB-85C2-44C85EB34702}" presName="box" presStyleLbl="node1" presStyleIdx="2" presStyleCnt="3"/>
      <dgm:spPr/>
      <dgm:t>
        <a:bodyPr/>
        <a:lstStyle/>
        <a:p>
          <a:endParaRPr lang="ru-RU"/>
        </a:p>
      </dgm:t>
    </dgm:pt>
    <dgm:pt modelId="{D3585E92-9810-47E6-9CC8-BC50E366B22A}" type="pres">
      <dgm:prSet presAssocID="{717223BF-E2AB-45FB-85C2-44C85EB34702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F27828F-7923-4445-95DE-8F10D9B8A725}" type="pres">
      <dgm:prSet presAssocID="{717223BF-E2AB-45FB-85C2-44C85EB34702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74D5DC-3AB0-4892-8CEF-E0EAAB792C41}" type="presOf" srcId="{926BA468-1559-4F10-8EB6-8A993868136E}" destId="{E90F1DB8-6853-45B7-A391-45B85051909D}" srcOrd="0" destOrd="0" presId="urn:microsoft.com/office/officeart/2005/8/layout/vList4"/>
    <dgm:cxn modelId="{9E0E3E84-0813-49D4-A43D-9246DEB49356}" type="presOf" srcId="{717223BF-E2AB-45FB-85C2-44C85EB34702}" destId="{CF27828F-7923-4445-95DE-8F10D9B8A725}" srcOrd="1" destOrd="0" presId="urn:microsoft.com/office/officeart/2005/8/layout/vList4"/>
    <dgm:cxn modelId="{86A474BC-D691-48A5-A514-48486D95FA55}" type="presOf" srcId="{926BA468-1559-4F10-8EB6-8A993868136E}" destId="{E4043882-4049-4201-B7FE-418461115146}" srcOrd="1" destOrd="0" presId="urn:microsoft.com/office/officeart/2005/8/layout/vList4"/>
    <dgm:cxn modelId="{079C3248-5DCC-4B84-A76D-9FC1FFAA3453}" type="presOf" srcId="{717223BF-E2AB-45FB-85C2-44C85EB34702}" destId="{CF223C03-1235-477B-991D-921FAE7BEFC0}" srcOrd="0" destOrd="0" presId="urn:microsoft.com/office/officeart/2005/8/layout/vList4"/>
    <dgm:cxn modelId="{A18F831C-DCD9-4CF2-999C-0FC8DE35B0A5}" srcId="{6934B2EC-F9F2-4BE9-B3C4-8095E191005C}" destId="{717223BF-E2AB-45FB-85C2-44C85EB34702}" srcOrd="2" destOrd="0" parTransId="{71FF2032-13F0-4975-84E8-BC37B39037F5}" sibTransId="{09749273-D36B-4AC2-892A-7B7B2E6621A1}"/>
    <dgm:cxn modelId="{7535766C-D8FD-4FFA-A6A7-78F75DF28F46}" srcId="{6934B2EC-F9F2-4BE9-B3C4-8095E191005C}" destId="{7AD077AA-516E-45DC-934F-EA734AF54516}" srcOrd="1" destOrd="0" parTransId="{8BF916FD-CFA6-44AF-BDBE-6A13BE06DCA6}" sibTransId="{C4EA3F82-A1FA-4046-95A4-E589003EF6E4}"/>
    <dgm:cxn modelId="{EEEBEC75-893F-4F42-BD1E-466FE0370252}" srcId="{6934B2EC-F9F2-4BE9-B3C4-8095E191005C}" destId="{926BA468-1559-4F10-8EB6-8A993868136E}" srcOrd="0" destOrd="0" parTransId="{8E7E866A-26FA-465D-A906-C076BB458F66}" sibTransId="{653C87ED-7753-424B-A576-2E407F595A48}"/>
    <dgm:cxn modelId="{5D622776-BE5A-45F8-925B-F51788160835}" type="presOf" srcId="{7AD077AA-516E-45DC-934F-EA734AF54516}" destId="{58D1E464-FCD7-49FC-B2C3-9DB058679346}" srcOrd="1" destOrd="0" presId="urn:microsoft.com/office/officeart/2005/8/layout/vList4"/>
    <dgm:cxn modelId="{64FD2FAA-C3E6-4A98-8B46-F48D2FF07F1A}" type="presOf" srcId="{6934B2EC-F9F2-4BE9-B3C4-8095E191005C}" destId="{6A4A8E88-24A6-45E7-B859-8A1742181690}" srcOrd="0" destOrd="0" presId="urn:microsoft.com/office/officeart/2005/8/layout/vList4"/>
    <dgm:cxn modelId="{0715FCDC-6632-4C7D-8FA9-64F5FC8D028A}" type="presOf" srcId="{7AD077AA-516E-45DC-934F-EA734AF54516}" destId="{5196CC8F-EAE8-48C9-98AD-65BDC3D74911}" srcOrd="0" destOrd="0" presId="urn:microsoft.com/office/officeart/2005/8/layout/vList4"/>
    <dgm:cxn modelId="{4342FBB7-EB14-4300-97FE-BB12CD88BD10}" type="presParOf" srcId="{6A4A8E88-24A6-45E7-B859-8A1742181690}" destId="{0BEB7E90-B64E-4746-83AC-F0D243ACEC8B}" srcOrd="0" destOrd="0" presId="urn:microsoft.com/office/officeart/2005/8/layout/vList4"/>
    <dgm:cxn modelId="{52622D2B-89D1-4C0B-ABDB-FF70BF58C9BA}" type="presParOf" srcId="{0BEB7E90-B64E-4746-83AC-F0D243ACEC8B}" destId="{E90F1DB8-6853-45B7-A391-45B85051909D}" srcOrd="0" destOrd="0" presId="urn:microsoft.com/office/officeart/2005/8/layout/vList4"/>
    <dgm:cxn modelId="{D06527A1-909C-434F-ADC0-AA0CD67FE505}" type="presParOf" srcId="{0BEB7E90-B64E-4746-83AC-F0D243ACEC8B}" destId="{4044B7E9-4393-4615-A8F9-240591F84C1E}" srcOrd="1" destOrd="0" presId="urn:microsoft.com/office/officeart/2005/8/layout/vList4"/>
    <dgm:cxn modelId="{CE370755-B24A-4FD0-B6D4-B0CB3CAD855E}" type="presParOf" srcId="{0BEB7E90-B64E-4746-83AC-F0D243ACEC8B}" destId="{E4043882-4049-4201-B7FE-418461115146}" srcOrd="2" destOrd="0" presId="urn:microsoft.com/office/officeart/2005/8/layout/vList4"/>
    <dgm:cxn modelId="{62C646DB-F46C-4A0D-8509-875DF391715C}" type="presParOf" srcId="{6A4A8E88-24A6-45E7-B859-8A1742181690}" destId="{676BB175-2924-4DA3-A0D5-7F13FA64A64E}" srcOrd="1" destOrd="0" presId="urn:microsoft.com/office/officeart/2005/8/layout/vList4"/>
    <dgm:cxn modelId="{A138EEAD-3036-4311-9850-3D9D5B3BDD14}" type="presParOf" srcId="{6A4A8E88-24A6-45E7-B859-8A1742181690}" destId="{0F7444EB-55F0-4067-8304-DC03FB497E62}" srcOrd="2" destOrd="0" presId="urn:microsoft.com/office/officeart/2005/8/layout/vList4"/>
    <dgm:cxn modelId="{A57DEFE0-BF25-4226-AC41-EA46DC96FAAC}" type="presParOf" srcId="{0F7444EB-55F0-4067-8304-DC03FB497E62}" destId="{5196CC8F-EAE8-48C9-98AD-65BDC3D74911}" srcOrd="0" destOrd="0" presId="urn:microsoft.com/office/officeart/2005/8/layout/vList4"/>
    <dgm:cxn modelId="{D4F65060-D8FE-41C7-A28D-010826860802}" type="presParOf" srcId="{0F7444EB-55F0-4067-8304-DC03FB497E62}" destId="{21EC30A2-82F9-4DDF-B7E3-8637B0D8074B}" srcOrd="1" destOrd="0" presId="urn:microsoft.com/office/officeart/2005/8/layout/vList4"/>
    <dgm:cxn modelId="{D523E6F2-962C-4877-865D-2A596B6E2E59}" type="presParOf" srcId="{0F7444EB-55F0-4067-8304-DC03FB497E62}" destId="{58D1E464-FCD7-49FC-B2C3-9DB058679346}" srcOrd="2" destOrd="0" presId="urn:microsoft.com/office/officeart/2005/8/layout/vList4"/>
    <dgm:cxn modelId="{F728CE62-B9A7-47EE-A586-400A6CCF945E}" type="presParOf" srcId="{6A4A8E88-24A6-45E7-B859-8A1742181690}" destId="{8C01AFCA-B1D7-403A-9AC8-B6DDCEA3AA78}" srcOrd="3" destOrd="0" presId="urn:microsoft.com/office/officeart/2005/8/layout/vList4"/>
    <dgm:cxn modelId="{252D398F-AF1F-46A9-989B-FAE081B3D48E}" type="presParOf" srcId="{6A4A8E88-24A6-45E7-B859-8A1742181690}" destId="{056AA276-8940-4BC6-99CC-473AD70467F9}" srcOrd="4" destOrd="0" presId="urn:microsoft.com/office/officeart/2005/8/layout/vList4"/>
    <dgm:cxn modelId="{19ADCFDE-B8AE-4FB6-90A2-84101929334C}" type="presParOf" srcId="{056AA276-8940-4BC6-99CC-473AD70467F9}" destId="{CF223C03-1235-477B-991D-921FAE7BEFC0}" srcOrd="0" destOrd="0" presId="urn:microsoft.com/office/officeart/2005/8/layout/vList4"/>
    <dgm:cxn modelId="{5685BAED-0A96-4142-B644-30965515329F}" type="presParOf" srcId="{056AA276-8940-4BC6-99CC-473AD70467F9}" destId="{D3585E92-9810-47E6-9CC8-BC50E366B22A}" srcOrd="1" destOrd="0" presId="urn:microsoft.com/office/officeart/2005/8/layout/vList4"/>
    <dgm:cxn modelId="{DF24A19F-4177-4496-8F44-0BDF70EC2D0B}" type="presParOf" srcId="{056AA276-8940-4BC6-99CC-473AD70467F9}" destId="{CF27828F-7923-4445-95DE-8F10D9B8A72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392C0C-9B4A-48F0-A935-4838EBD3CB3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6989E9-FD97-4F83-9BF7-92FD05F6E231}">
      <dgm:prSet phldrT="[Текст]"/>
      <dgm:spPr/>
      <dgm:t>
        <a:bodyPr/>
        <a:lstStyle/>
        <a:p>
          <a:r>
            <a:rPr lang="ru-RU" dirty="0" smtClean="0"/>
            <a:t>организация взаимной проверки заданий, </a:t>
          </a:r>
          <a:endParaRPr lang="ru-RU" dirty="0"/>
        </a:p>
      </dgm:t>
    </dgm:pt>
    <dgm:pt modelId="{944CA792-BE5C-4F64-9EB9-334D6898AA9B}" type="parTrans" cxnId="{07B73ECC-ED18-447F-B008-65FAB9B65D04}">
      <dgm:prSet/>
      <dgm:spPr/>
      <dgm:t>
        <a:bodyPr/>
        <a:lstStyle/>
        <a:p>
          <a:endParaRPr lang="ru-RU"/>
        </a:p>
      </dgm:t>
    </dgm:pt>
    <dgm:pt modelId="{00EBE5CD-0653-4DA7-A6C8-D1CF2EC92D09}" type="sibTrans" cxnId="{07B73ECC-ED18-447F-B008-65FAB9B65D04}">
      <dgm:prSet/>
      <dgm:spPr/>
      <dgm:t>
        <a:bodyPr/>
        <a:lstStyle/>
        <a:p>
          <a:endParaRPr lang="ru-RU"/>
        </a:p>
      </dgm:t>
    </dgm:pt>
    <dgm:pt modelId="{F735A592-A146-4803-8E00-1BAFE2E8A660}">
      <dgm:prSet phldrT="[Текст]"/>
      <dgm:spPr/>
      <dgm:t>
        <a:bodyPr/>
        <a:lstStyle/>
        <a:p>
          <a:r>
            <a:rPr lang="ru-RU" dirty="0" smtClean="0"/>
            <a:t>взаимные задания групп, </a:t>
          </a:r>
          <a:endParaRPr lang="ru-RU" dirty="0"/>
        </a:p>
      </dgm:t>
    </dgm:pt>
    <dgm:pt modelId="{73D63556-F867-4CE5-A0DB-8F2E6F36AECC}" type="parTrans" cxnId="{A36F1962-A420-4F99-BE17-C6AB1E6065A1}">
      <dgm:prSet/>
      <dgm:spPr/>
      <dgm:t>
        <a:bodyPr/>
        <a:lstStyle/>
        <a:p>
          <a:endParaRPr lang="ru-RU"/>
        </a:p>
      </dgm:t>
    </dgm:pt>
    <dgm:pt modelId="{E26D0CE1-EA1E-4A7F-A48F-1D297DAC2857}" type="sibTrans" cxnId="{A36F1962-A420-4F99-BE17-C6AB1E6065A1}">
      <dgm:prSet/>
      <dgm:spPr/>
      <dgm:t>
        <a:bodyPr/>
        <a:lstStyle/>
        <a:p>
          <a:endParaRPr lang="ru-RU"/>
        </a:p>
      </dgm:t>
    </dgm:pt>
    <dgm:pt modelId="{91ADBB0D-7858-4F2E-94DD-136FF7F5163C}">
      <dgm:prSet phldrT="[Текст]"/>
      <dgm:spPr/>
      <dgm:t>
        <a:bodyPr/>
        <a:lstStyle/>
        <a:p>
          <a:r>
            <a:rPr lang="ru-RU" dirty="0" smtClean="0"/>
            <a:t>учебный конфликт, </a:t>
          </a:r>
          <a:endParaRPr lang="ru-RU" dirty="0"/>
        </a:p>
      </dgm:t>
    </dgm:pt>
    <dgm:pt modelId="{92011F56-ED93-42AB-9891-A779B5E909B7}" type="parTrans" cxnId="{BEFD7440-A912-46CB-BB47-9FA03FD18203}">
      <dgm:prSet/>
      <dgm:spPr/>
      <dgm:t>
        <a:bodyPr/>
        <a:lstStyle/>
        <a:p>
          <a:endParaRPr lang="ru-RU"/>
        </a:p>
      </dgm:t>
    </dgm:pt>
    <dgm:pt modelId="{8DA1A040-8562-427D-846B-EAF24459B062}" type="sibTrans" cxnId="{BEFD7440-A912-46CB-BB47-9FA03FD18203}">
      <dgm:prSet/>
      <dgm:spPr/>
      <dgm:t>
        <a:bodyPr/>
        <a:lstStyle/>
        <a:p>
          <a:endParaRPr lang="ru-RU"/>
        </a:p>
      </dgm:t>
    </dgm:pt>
    <dgm:pt modelId="{DE227017-554D-42D0-A4A4-04F2F6D53368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а также обсуждение участниками способов своего действия. 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71C2FD2C-26F0-4F9D-8B32-D7DD14ADDD50}" type="parTrans" cxnId="{B457322C-1EDB-4FB2-BEEE-D08EF5B6181E}">
      <dgm:prSet/>
      <dgm:spPr/>
      <dgm:t>
        <a:bodyPr/>
        <a:lstStyle/>
        <a:p>
          <a:endParaRPr lang="ru-RU"/>
        </a:p>
      </dgm:t>
    </dgm:pt>
    <dgm:pt modelId="{592CCEFB-F706-4117-9A13-6D558682B1E3}" type="sibTrans" cxnId="{B457322C-1EDB-4FB2-BEEE-D08EF5B6181E}">
      <dgm:prSet/>
      <dgm:spPr/>
      <dgm:t>
        <a:bodyPr/>
        <a:lstStyle/>
        <a:p>
          <a:endParaRPr lang="ru-RU"/>
        </a:p>
      </dgm:t>
    </dgm:pt>
    <dgm:pt modelId="{7059482B-40AC-4A57-8C07-BB1A790E46D3}" type="pres">
      <dgm:prSet presAssocID="{C3392C0C-9B4A-48F0-A935-4838EBD3CB3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519BBB-6A3E-4D31-9B8F-F2259A7693CF}" type="pres">
      <dgm:prSet presAssocID="{8E6989E9-FD97-4F83-9BF7-92FD05F6E23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D31068-46BA-43D3-A6A3-1FEC12579980}" type="pres">
      <dgm:prSet presAssocID="{00EBE5CD-0653-4DA7-A6C8-D1CF2EC92D09}" presName="sibTrans" presStyleCnt="0"/>
      <dgm:spPr/>
    </dgm:pt>
    <dgm:pt modelId="{E25C73BA-DAA9-4164-9666-705C0555DF0C}" type="pres">
      <dgm:prSet presAssocID="{F735A592-A146-4803-8E00-1BAFE2E8A66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CC9D12-C056-4F77-AB9A-882659B1A8FA}" type="pres">
      <dgm:prSet presAssocID="{E26D0CE1-EA1E-4A7F-A48F-1D297DAC2857}" presName="sibTrans" presStyleCnt="0"/>
      <dgm:spPr/>
    </dgm:pt>
    <dgm:pt modelId="{7BF85B09-DE5A-4E1E-A54A-10679F55A8D1}" type="pres">
      <dgm:prSet presAssocID="{91ADBB0D-7858-4F2E-94DD-136FF7F5163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33D8CF-EB9E-4359-BCE9-525DF926FC1E}" type="pres">
      <dgm:prSet presAssocID="{8DA1A040-8562-427D-846B-EAF24459B062}" presName="sibTrans" presStyleCnt="0"/>
      <dgm:spPr/>
    </dgm:pt>
    <dgm:pt modelId="{D366A439-816E-4CAC-AA60-ACE822066B9C}" type="pres">
      <dgm:prSet presAssocID="{DE227017-554D-42D0-A4A4-04F2F6D5336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8C87EC-E270-483C-9650-9240CCF9E3CD}" type="presOf" srcId="{DE227017-554D-42D0-A4A4-04F2F6D53368}" destId="{D366A439-816E-4CAC-AA60-ACE822066B9C}" srcOrd="0" destOrd="0" presId="urn:microsoft.com/office/officeart/2005/8/layout/default"/>
    <dgm:cxn modelId="{A36F1962-A420-4F99-BE17-C6AB1E6065A1}" srcId="{C3392C0C-9B4A-48F0-A935-4838EBD3CB3E}" destId="{F735A592-A146-4803-8E00-1BAFE2E8A660}" srcOrd="1" destOrd="0" parTransId="{73D63556-F867-4CE5-A0DB-8F2E6F36AECC}" sibTransId="{E26D0CE1-EA1E-4A7F-A48F-1D297DAC2857}"/>
    <dgm:cxn modelId="{D19C8033-ACC8-4E43-94E2-01AB7D763A91}" type="presOf" srcId="{F735A592-A146-4803-8E00-1BAFE2E8A660}" destId="{E25C73BA-DAA9-4164-9666-705C0555DF0C}" srcOrd="0" destOrd="0" presId="urn:microsoft.com/office/officeart/2005/8/layout/default"/>
    <dgm:cxn modelId="{0C47EE6C-D298-4937-825D-2F4DAC56B1EA}" type="presOf" srcId="{C3392C0C-9B4A-48F0-A935-4838EBD3CB3E}" destId="{7059482B-40AC-4A57-8C07-BB1A790E46D3}" srcOrd="0" destOrd="0" presId="urn:microsoft.com/office/officeart/2005/8/layout/default"/>
    <dgm:cxn modelId="{A8CAC020-2743-42B8-A384-997DBE50F94E}" type="presOf" srcId="{8E6989E9-FD97-4F83-9BF7-92FD05F6E231}" destId="{9F519BBB-6A3E-4D31-9B8F-F2259A7693CF}" srcOrd="0" destOrd="0" presId="urn:microsoft.com/office/officeart/2005/8/layout/default"/>
    <dgm:cxn modelId="{B457322C-1EDB-4FB2-BEEE-D08EF5B6181E}" srcId="{C3392C0C-9B4A-48F0-A935-4838EBD3CB3E}" destId="{DE227017-554D-42D0-A4A4-04F2F6D53368}" srcOrd="3" destOrd="0" parTransId="{71C2FD2C-26F0-4F9D-8B32-D7DD14ADDD50}" sibTransId="{592CCEFB-F706-4117-9A13-6D558682B1E3}"/>
    <dgm:cxn modelId="{07B73ECC-ED18-447F-B008-65FAB9B65D04}" srcId="{C3392C0C-9B4A-48F0-A935-4838EBD3CB3E}" destId="{8E6989E9-FD97-4F83-9BF7-92FD05F6E231}" srcOrd="0" destOrd="0" parTransId="{944CA792-BE5C-4F64-9EB9-334D6898AA9B}" sibTransId="{00EBE5CD-0653-4DA7-A6C8-D1CF2EC92D09}"/>
    <dgm:cxn modelId="{6F8A211C-EBC4-4B52-B053-DC7B187A024C}" type="presOf" srcId="{91ADBB0D-7858-4F2E-94DD-136FF7F5163C}" destId="{7BF85B09-DE5A-4E1E-A54A-10679F55A8D1}" srcOrd="0" destOrd="0" presId="urn:microsoft.com/office/officeart/2005/8/layout/default"/>
    <dgm:cxn modelId="{BEFD7440-A912-46CB-BB47-9FA03FD18203}" srcId="{C3392C0C-9B4A-48F0-A935-4838EBD3CB3E}" destId="{91ADBB0D-7858-4F2E-94DD-136FF7F5163C}" srcOrd="2" destOrd="0" parTransId="{92011F56-ED93-42AB-9891-A779B5E909B7}" sibTransId="{8DA1A040-8562-427D-846B-EAF24459B062}"/>
    <dgm:cxn modelId="{0A18FE45-CAC2-4616-8F6F-82630F55A36A}" type="presParOf" srcId="{7059482B-40AC-4A57-8C07-BB1A790E46D3}" destId="{9F519BBB-6A3E-4D31-9B8F-F2259A7693CF}" srcOrd="0" destOrd="0" presId="urn:microsoft.com/office/officeart/2005/8/layout/default"/>
    <dgm:cxn modelId="{A4F5BC1D-0BED-4CC1-8DDB-2BEDC44F18F5}" type="presParOf" srcId="{7059482B-40AC-4A57-8C07-BB1A790E46D3}" destId="{E2D31068-46BA-43D3-A6A3-1FEC12579980}" srcOrd="1" destOrd="0" presId="urn:microsoft.com/office/officeart/2005/8/layout/default"/>
    <dgm:cxn modelId="{A32A795E-628F-468C-9134-99573068D423}" type="presParOf" srcId="{7059482B-40AC-4A57-8C07-BB1A790E46D3}" destId="{E25C73BA-DAA9-4164-9666-705C0555DF0C}" srcOrd="2" destOrd="0" presId="urn:microsoft.com/office/officeart/2005/8/layout/default"/>
    <dgm:cxn modelId="{CF8634E6-929C-40A1-83C6-4B2269E43C50}" type="presParOf" srcId="{7059482B-40AC-4A57-8C07-BB1A790E46D3}" destId="{54CC9D12-C056-4F77-AB9A-882659B1A8FA}" srcOrd="3" destOrd="0" presId="urn:microsoft.com/office/officeart/2005/8/layout/default"/>
    <dgm:cxn modelId="{FC1B9209-3566-403A-8F7A-083FE302DBC1}" type="presParOf" srcId="{7059482B-40AC-4A57-8C07-BB1A790E46D3}" destId="{7BF85B09-DE5A-4E1E-A54A-10679F55A8D1}" srcOrd="4" destOrd="0" presId="urn:microsoft.com/office/officeart/2005/8/layout/default"/>
    <dgm:cxn modelId="{050A1B60-C20F-4255-A57E-4EC313C27C9E}" type="presParOf" srcId="{7059482B-40AC-4A57-8C07-BB1A790E46D3}" destId="{E233D8CF-EB9E-4359-BCE9-525DF926FC1E}" srcOrd="5" destOrd="0" presId="urn:microsoft.com/office/officeart/2005/8/layout/default"/>
    <dgm:cxn modelId="{451418D5-FC16-4BC9-B537-1D8793CA2A63}" type="presParOf" srcId="{7059482B-40AC-4A57-8C07-BB1A790E46D3}" destId="{D366A439-816E-4CAC-AA60-ACE822066B9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02DDAF-BAA2-4D70-AA60-9C1BEA0600F5}">
      <dsp:nvSpPr>
        <dsp:cNvPr id="0" name=""/>
        <dsp:cNvSpPr/>
      </dsp:nvSpPr>
      <dsp:spPr>
        <a:xfrm>
          <a:off x="0" y="1031625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4D1A36-4A77-4E57-A6EC-AE453BB0A2CF}">
      <dsp:nvSpPr>
        <dsp:cNvPr id="0" name=""/>
        <dsp:cNvSpPr/>
      </dsp:nvSpPr>
      <dsp:spPr>
        <a:xfrm>
          <a:off x="411078" y="62443"/>
          <a:ext cx="5755094" cy="12053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коммуникацией как </a:t>
          </a:r>
          <a:r>
            <a:rPr lang="ru-RU" sz="1600" i="1" u="sng" kern="1200" dirty="0" smtClean="0"/>
            <a:t>взаимодействием</a:t>
          </a:r>
          <a:r>
            <a:rPr lang="ru-RU" sz="1600" u="sng" kern="1200" dirty="0" smtClean="0"/>
            <a:t>,</a:t>
          </a:r>
          <a:endParaRPr lang="ru-RU" sz="1600" kern="1200" dirty="0"/>
        </a:p>
      </dsp:txBody>
      <dsp:txXfrm>
        <a:off x="411078" y="62443"/>
        <a:ext cx="5755094" cy="1205341"/>
      </dsp:txXfrm>
    </dsp:sp>
    <dsp:sp modelId="{DE92EAE4-A429-4AC7-8E70-B4508305C22E}">
      <dsp:nvSpPr>
        <dsp:cNvPr id="0" name=""/>
        <dsp:cNvSpPr/>
      </dsp:nvSpPr>
      <dsp:spPr>
        <a:xfrm>
          <a:off x="0" y="2523403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223C7D-62AA-4371-9148-4F0021B7D007}">
      <dsp:nvSpPr>
        <dsp:cNvPr id="0" name=""/>
        <dsp:cNvSpPr/>
      </dsp:nvSpPr>
      <dsp:spPr>
        <a:xfrm>
          <a:off x="411078" y="1521225"/>
          <a:ext cx="5755094" cy="1238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коммуникацией как </a:t>
          </a:r>
          <a:r>
            <a:rPr lang="ru-RU" sz="1600" i="1" u="sng" kern="1200" dirty="0" smtClean="0"/>
            <a:t>сотрудничеством </a:t>
          </a:r>
          <a:endParaRPr lang="ru-RU" sz="1600" kern="1200" dirty="0"/>
        </a:p>
      </dsp:txBody>
      <dsp:txXfrm>
        <a:off x="411078" y="1521225"/>
        <a:ext cx="5755094" cy="1238338"/>
      </dsp:txXfrm>
    </dsp:sp>
    <dsp:sp modelId="{6B1F76FF-3E92-4F3B-B8F7-DAD6E0E48122}">
      <dsp:nvSpPr>
        <dsp:cNvPr id="0" name=""/>
        <dsp:cNvSpPr/>
      </dsp:nvSpPr>
      <dsp:spPr>
        <a:xfrm>
          <a:off x="0" y="3677760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2F8A53-9C62-4ED6-B3B0-1E1E2C7433BA}">
      <dsp:nvSpPr>
        <dsp:cNvPr id="0" name=""/>
        <dsp:cNvSpPr/>
      </dsp:nvSpPr>
      <dsp:spPr>
        <a:xfrm>
          <a:off x="411480" y="3013003"/>
          <a:ext cx="5760720" cy="9009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u="sng" kern="1200" dirty="0" smtClean="0"/>
            <a:t>коммуникацией как </a:t>
          </a:r>
          <a:r>
            <a:rPr lang="ru-RU" sz="1600" i="1" u="sng" kern="1200" dirty="0" smtClean="0"/>
            <a:t>условием </a:t>
          </a:r>
          <a:r>
            <a:rPr lang="ru-RU" sz="1600" i="1" u="sng" kern="1200" dirty="0" err="1" smtClean="0"/>
            <a:t>интериоризации</a:t>
          </a:r>
          <a:r>
            <a:rPr lang="ru-RU" sz="1600" u="sng" kern="1200" dirty="0" smtClean="0"/>
            <a:t>. </a:t>
          </a:r>
          <a:endParaRPr lang="ru-RU" sz="1600" kern="1200" dirty="0"/>
        </a:p>
      </dsp:txBody>
      <dsp:txXfrm>
        <a:off x="411480" y="3013003"/>
        <a:ext cx="5760720" cy="9009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37BBB3-7478-438E-B09A-7B27532CD869}">
      <dsp:nvSpPr>
        <dsp:cNvPr id="0" name=""/>
        <dsp:cNvSpPr/>
      </dsp:nvSpPr>
      <dsp:spPr>
        <a:xfrm>
          <a:off x="1727" y="0"/>
          <a:ext cx="2688282" cy="4525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Высказывание  своих  мыслей. Во время его ответа на вопрос задавайте ему наводящие  вопросы. </a:t>
          </a:r>
          <a:endParaRPr lang="ru-RU" sz="1300" kern="1200" dirty="0"/>
        </a:p>
      </dsp:txBody>
      <dsp:txXfrm>
        <a:off x="1727" y="1810384"/>
        <a:ext cx="2688282" cy="1810384"/>
      </dsp:txXfrm>
    </dsp:sp>
    <dsp:sp modelId="{98B647F4-CF97-4BAE-B4FE-18328A029A75}">
      <dsp:nvSpPr>
        <dsp:cNvPr id="0" name=""/>
        <dsp:cNvSpPr/>
      </dsp:nvSpPr>
      <dsp:spPr>
        <a:xfrm>
          <a:off x="592296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D44411-27F3-48E5-8EBB-101590119945}">
      <dsp:nvSpPr>
        <dsp:cNvPr id="0" name=""/>
        <dsp:cNvSpPr/>
      </dsp:nvSpPr>
      <dsp:spPr>
        <a:xfrm>
          <a:off x="2770658" y="0"/>
          <a:ext cx="2688282" cy="4525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На  уроках РР </a:t>
          </a:r>
          <a:r>
            <a:rPr lang="ru-RU" sz="1300" i="1" kern="1200" dirty="0" smtClean="0"/>
            <a:t>анализировать и исправлять </a:t>
          </a:r>
          <a:r>
            <a:rPr lang="ru-RU" sz="1300" kern="1200" dirty="0" smtClean="0"/>
            <a:t>деформированный текст: находить ошибки, дополнять, изменять, восстанавливать логику изложения</a:t>
          </a:r>
          <a:endParaRPr lang="ru-RU" sz="1300" kern="1200" dirty="0"/>
        </a:p>
      </dsp:txBody>
      <dsp:txXfrm>
        <a:off x="2770658" y="1810384"/>
        <a:ext cx="2688282" cy="1810384"/>
      </dsp:txXfrm>
    </dsp:sp>
    <dsp:sp modelId="{67CBA1BA-0338-4406-B9AD-08481C8F0A17}">
      <dsp:nvSpPr>
        <dsp:cNvPr id="0" name=""/>
        <dsp:cNvSpPr/>
      </dsp:nvSpPr>
      <dsp:spPr>
        <a:xfrm>
          <a:off x="3362086" y="219666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4790C2-1FCF-406F-9F03-8F09C3FBB952}">
      <dsp:nvSpPr>
        <dsp:cNvPr id="0" name=""/>
        <dsp:cNvSpPr/>
      </dsp:nvSpPr>
      <dsp:spPr>
        <a:xfrm>
          <a:off x="5539589" y="0"/>
          <a:ext cx="2688282" cy="4525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Интересна   игра «Давай подумаем». Ученикам предлагается подумать, чье рассуждение является правильным, либо задается вопрос «А как ты думаешь?»</a:t>
          </a:r>
          <a:endParaRPr lang="ru-RU" sz="1300" kern="1200" dirty="0"/>
        </a:p>
      </dsp:txBody>
      <dsp:txXfrm>
        <a:off x="5539589" y="1810384"/>
        <a:ext cx="2688282" cy="1810384"/>
      </dsp:txXfrm>
    </dsp:sp>
    <dsp:sp modelId="{346EA57F-D2F7-457D-833A-480378241D9B}">
      <dsp:nvSpPr>
        <dsp:cNvPr id="0" name=""/>
        <dsp:cNvSpPr/>
      </dsp:nvSpPr>
      <dsp:spPr>
        <a:xfrm>
          <a:off x="6130158" y="271557"/>
          <a:ext cx="1507145" cy="1507145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046766-5A14-484F-B143-24C09FACDBF8}">
      <dsp:nvSpPr>
        <dsp:cNvPr id="0" name=""/>
        <dsp:cNvSpPr/>
      </dsp:nvSpPr>
      <dsp:spPr>
        <a:xfrm>
          <a:off x="329183" y="3620769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0F1DB8-6853-45B7-A391-45B85051909D}">
      <dsp:nvSpPr>
        <dsp:cNvPr id="0" name=""/>
        <dsp:cNvSpPr/>
      </dsp:nvSpPr>
      <dsp:spPr>
        <a:xfrm>
          <a:off x="0" y="0"/>
          <a:ext cx="6096000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Участие детей в коллективных  играх и упражнениях </a:t>
          </a:r>
          <a:endParaRPr lang="ru-RU" sz="2000" kern="1200" dirty="0"/>
        </a:p>
      </dsp:txBody>
      <dsp:txXfrm>
        <a:off x="1346200" y="0"/>
        <a:ext cx="4749800" cy="1269999"/>
      </dsp:txXfrm>
    </dsp:sp>
    <dsp:sp modelId="{4044B7E9-4393-4615-A8F9-240591F84C1E}">
      <dsp:nvSpPr>
        <dsp:cNvPr id="0" name=""/>
        <dsp:cNvSpPr/>
      </dsp:nvSpPr>
      <dsp:spPr>
        <a:xfrm>
          <a:off x="126999" y="126999"/>
          <a:ext cx="1219200" cy="101599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96CC8F-EAE8-48C9-98AD-65BDC3D74911}">
      <dsp:nvSpPr>
        <dsp:cNvPr id="0" name=""/>
        <dsp:cNvSpPr/>
      </dsp:nvSpPr>
      <dsp:spPr>
        <a:xfrm>
          <a:off x="0" y="1396999"/>
          <a:ext cx="6096000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работа в парах или группах </a:t>
          </a:r>
          <a:endParaRPr lang="ru-RU" sz="2000" kern="1200" dirty="0"/>
        </a:p>
      </dsp:txBody>
      <dsp:txXfrm>
        <a:off x="1346200" y="1396999"/>
        <a:ext cx="4749800" cy="1269999"/>
      </dsp:txXfrm>
    </dsp:sp>
    <dsp:sp modelId="{21EC30A2-82F9-4DDF-B7E3-8637B0D8074B}">
      <dsp:nvSpPr>
        <dsp:cNvPr id="0" name=""/>
        <dsp:cNvSpPr/>
      </dsp:nvSpPr>
      <dsp:spPr>
        <a:xfrm>
          <a:off x="126999" y="1523999"/>
          <a:ext cx="1219200" cy="101599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223C03-1235-477B-991D-921FAE7BEFC0}">
      <dsp:nvSpPr>
        <dsp:cNvPr id="0" name=""/>
        <dsp:cNvSpPr/>
      </dsp:nvSpPr>
      <dsp:spPr>
        <a:xfrm>
          <a:off x="0" y="2793999"/>
          <a:ext cx="6096000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разыгрывание правил общения в конкретных учебных и </a:t>
          </a:r>
          <a:r>
            <a:rPr lang="ru-RU" sz="2000" kern="1200" dirty="0" err="1" smtClean="0"/>
            <a:t>внеучебных</a:t>
          </a:r>
          <a:r>
            <a:rPr lang="ru-RU" sz="2000" kern="1200" dirty="0" smtClean="0"/>
            <a:t> ситуациях</a:t>
          </a:r>
          <a:endParaRPr lang="ru-RU" sz="2000" kern="1200" dirty="0"/>
        </a:p>
      </dsp:txBody>
      <dsp:txXfrm>
        <a:off x="1346200" y="2793999"/>
        <a:ext cx="4749800" cy="1269999"/>
      </dsp:txXfrm>
    </dsp:sp>
    <dsp:sp modelId="{D3585E92-9810-47E6-9CC8-BC50E366B22A}">
      <dsp:nvSpPr>
        <dsp:cNvPr id="0" name=""/>
        <dsp:cNvSpPr/>
      </dsp:nvSpPr>
      <dsp:spPr>
        <a:xfrm>
          <a:off x="126999" y="2920999"/>
          <a:ext cx="1219200" cy="101599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519BBB-6A3E-4D31-9B8F-F2259A7693CF}">
      <dsp:nvSpPr>
        <dsp:cNvPr id="0" name=""/>
        <dsp:cNvSpPr/>
      </dsp:nvSpPr>
      <dsp:spPr>
        <a:xfrm>
          <a:off x="460905" y="1046"/>
          <a:ext cx="3479899" cy="2087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организация взаимной проверки заданий, </a:t>
          </a:r>
          <a:endParaRPr lang="ru-RU" sz="2300" kern="1200" dirty="0"/>
        </a:p>
      </dsp:txBody>
      <dsp:txXfrm>
        <a:off x="460905" y="1046"/>
        <a:ext cx="3479899" cy="2087939"/>
      </dsp:txXfrm>
    </dsp:sp>
    <dsp:sp modelId="{E25C73BA-DAA9-4164-9666-705C0555DF0C}">
      <dsp:nvSpPr>
        <dsp:cNvPr id="0" name=""/>
        <dsp:cNvSpPr/>
      </dsp:nvSpPr>
      <dsp:spPr>
        <a:xfrm>
          <a:off x="4288794" y="1046"/>
          <a:ext cx="3479899" cy="2087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взаимные задания групп, </a:t>
          </a:r>
          <a:endParaRPr lang="ru-RU" sz="2300" kern="1200" dirty="0"/>
        </a:p>
      </dsp:txBody>
      <dsp:txXfrm>
        <a:off x="4288794" y="1046"/>
        <a:ext cx="3479899" cy="2087939"/>
      </dsp:txXfrm>
    </dsp:sp>
    <dsp:sp modelId="{7BF85B09-DE5A-4E1E-A54A-10679F55A8D1}">
      <dsp:nvSpPr>
        <dsp:cNvPr id="0" name=""/>
        <dsp:cNvSpPr/>
      </dsp:nvSpPr>
      <dsp:spPr>
        <a:xfrm>
          <a:off x="460905" y="2436975"/>
          <a:ext cx="3479899" cy="2087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учебный конфликт, </a:t>
          </a:r>
          <a:endParaRPr lang="ru-RU" sz="2300" kern="1200" dirty="0"/>
        </a:p>
      </dsp:txBody>
      <dsp:txXfrm>
        <a:off x="460905" y="2436975"/>
        <a:ext cx="3479899" cy="2087939"/>
      </dsp:txXfrm>
    </dsp:sp>
    <dsp:sp modelId="{D366A439-816E-4CAC-AA60-ACE822066B9C}">
      <dsp:nvSpPr>
        <dsp:cNvPr id="0" name=""/>
        <dsp:cNvSpPr/>
      </dsp:nvSpPr>
      <dsp:spPr>
        <a:xfrm>
          <a:off x="4288794" y="2436975"/>
          <a:ext cx="3479899" cy="2087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300" kern="1200" dirty="0" smtClean="0"/>
            <a:t>а также обсуждение участниками способов своего действия.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4288794" y="2436975"/>
        <a:ext cx="3479899" cy="2087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8C0FD8-57CC-498E-A169-7A3D6BF0647A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B16081-4FC9-4376-BD8B-C1E542A9E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C0FD8-57CC-498E-A169-7A3D6BF0647A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16081-4FC9-4376-BD8B-C1E542A9E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C0FD8-57CC-498E-A169-7A3D6BF0647A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16081-4FC9-4376-BD8B-C1E542A9E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C0FD8-57CC-498E-A169-7A3D6BF0647A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16081-4FC9-4376-BD8B-C1E542A9E8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C0FD8-57CC-498E-A169-7A3D6BF0647A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16081-4FC9-4376-BD8B-C1E542A9E8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C0FD8-57CC-498E-A169-7A3D6BF0647A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16081-4FC9-4376-BD8B-C1E542A9E8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C0FD8-57CC-498E-A169-7A3D6BF0647A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16081-4FC9-4376-BD8B-C1E542A9E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C0FD8-57CC-498E-A169-7A3D6BF0647A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16081-4FC9-4376-BD8B-C1E542A9E8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8C0FD8-57CC-498E-A169-7A3D6BF0647A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16081-4FC9-4376-BD8B-C1E542A9E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E8C0FD8-57CC-498E-A169-7A3D6BF0647A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B16081-4FC9-4376-BD8B-C1E542A9E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8C0FD8-57CC-498E-A169-7A3D6BF0647A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B16081-4FC9-4376-BD8B-C1E542A9E85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8C0FD8-57CC-498E-A169-7A3D6BF0647A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B16081-4FC9-4376-BD8B-C1E542A9E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Методика обучения математике для формирования у младших школьников коммуникативных УУД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817658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Выполнила Е.А.Багрова, учитель начальных классов МКОУ – </a:t>
            </a:r>
            <a:r>
              <a:rPr lang="ru-RU" dirty="0" err="1" smtClean="0"/>
              <a:t>Усть-Луковская</a:t>
            </a:r>
            <a:r>
              <a:rPr lang="ru-RU" dirty="0" smtClean="0"/>
              <a:t> СОШ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ситуациях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Формы работы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Елена\Desktop\i (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14290"/>
            <a:ext cx="8319896" cy="6248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Третью большую группу коммуникативных универсальных учебных действий образуют коммуникативно-речевые действия, служащие средством передачи информации другим людям и становления рефлексии.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rgbClr val="FF0000"/>
                </a:solidFill>
              </a:rPr>
              <a:t>Коммуникация как условие </a:t>
            </a:r>
            <a:r>
              <a:rPr lang="ru-RU" dirty="0" err="1" smtClean="0">
                <a:solidFill>
                  <a:srgbClr val="FF0000"/>
                </a:solidFill>
              </a:rPr>
              <a:t>интериоризации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Очень  важны такие формы работы, как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000372"/>
            <a:ext cx="8229600" cy="35719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-         составь задание партнеру;</a:t>
            </a:r>
          </a:p>
          <a:p>
            <a:r>
              <a:rPr lang="ru-RU" dirty="0" smtClean="0"/>
              <a:t>-         отзыв на работу товарища;</a:t>
            </a:r>
          </a:p>
          <a:p>
            <a:r>
              <a:rPr lang="ru-RU" dirty="0" smtClean="0"/>
              <a:t>-         групповая работа по составлению кроссворда;</a:t>
            </a:r>
          </a:p>
          <a:p>
            <a:r>
              <a:rPr lang="ru-RU" dirty="0" smtClean="0"/>
              <a:t>-         «отгадай, о ком говорим»;</a:t>
            </a:r>
          </a:p>
          <a:p>
            <a:r>
              <a:rPr lang="ru-RU" dirty="0" smtClean="0"/>
              <a:t>-         диалоговое слушание (формулировка вопросов для обратной связи);</a:t>
            </a:r>
          </a:p>
          <a:p>
            <a:r>
              <a:rPr lang="ru-RU" dirty="0" smtClean="0"/>
              <a:t>-         «подготовь рассказ...», «опиши устно...», «объясни...» и т. 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23574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Для диагностики и формирования </a:t>
            </a:r>
            <a:r>
              <a:rPr lang="ru-RU" i="1" dirty="0" smtClean="0">
                <a:solidFill>
                  <a:srgbClr val="FF0000"/>
                </a:solidFill>
              </a:rPr>
              <a:t>коммуникативных </a:t>
            </a:r>
            <a:r>
              <a:rPr lang="ru-RU" dirty="0" smtClean="0">
                <a:solidFill>
                  <a:srgbClr val="FF0000"/>
                </a:solidFill>
              </a:rPr>
              <a:t>универсальных учебных действий можно предложить следующие виды заданий: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00042"/>
            <a:ext cx="7481776" cy="928694"/>
          </a:xfrm>
        </p:spPr>
        <p:txBody>
          <a:bodyPr/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66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SAM_215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1868" y="2624587"/>
            <a:ext cx="5130814" cy="37952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B050"/>
                </a:solidFill>
              </a:rPr>
              <a:t>цели, </a:t>
            </a:r>
          </a:p>
          <a:p>
            <a:r>
              <a:rPr lang="ru-RU" b="1" i="1" dirty="0" smtClean="0">
                <a:solidFill>
                  <a:srgbClr val="00B050"/>
                </a:solidFill>
              </a:rPr>
              <a:t>содержание, </a:t>
            </a:r>
          </a:p>
          <a:p>
            <a:r>
              <a:rPr lang="ru-RU" b="1" i="1" dirty="0" smtClean="0">
                <a:solidFill>
                  <a:srgbClr val="00B050"/>
                </a:solidFill>
              </a:rPr>
              <a:t>методы,</a:t>
            </a:r>
          </a:p>
          <a:p>
            <a:r>
              <a:rPr lang="ru-RU" b="1" i="1" dirty="0" smtClean="0">
                <a:solidFill>
                  <a:srgbClr val="00B050"/>
                </a:solidFill>
              </a:rPr>
              <a:t> средства </a:t>
            </a:r>
          </a:p>
          <a:p>
            <a:r>
              <a:rPr lang="ru-RU" b="1" i="1" dirty="0" smtClean="0">
                <a:solidFill>
                  <a:srgbClr val="00B050"/>
                </a:solidFill>
              </a:rPr>
              <a:t> формы обучения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Основные  компоненты методической системы</a:t>
            </a:r>
            <a:endParaRPr lang="ru-RU" dirty="0"/>
          </a:p>
        </p:txBody>
      </p:sp>
      <p:pic>
        <p:nvPicPr>
          <p:cNvPr id="1026" name="Picture 2" descr="C:\Users\Елена\Desktop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4592" y="3357562"/>
            <a:ext cx="4670918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социальную компетентность и учет позиции других людей, партнеров по общению или деятельности; </a:t>
            </a:r>
          </a:p>
          <a:p>
            <a:pPr lvl="0"/>
            <a:r>
              <a:rPr lang="ru-RU" dirty="0" smtClean="0"/>
              <a:t>умение слушать и вступать в диалог;</a:t>
            </a:r>
          </a:p>
          <a:p>
            <a:pPr lvl="0"/>
            <a:r>
              <a:rPr lang="ru-RU" dirty="0" smtClean="0"/>
              <a:t> участвовать в коллективном обсуждении проблем;</a:t>
            </a:r>
          </a:p>
          <a:p>
            <a:pPr lvl="0"/>
            <a:r>
              <a:rPr lang="ru-RU" dirty="0" smtClean="0"/>
              <a:t>интегрироваться в группу сверстников и строить продуктивное взаимодействие и сотрудничество со сверстниками и взрослыми.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Коммуникативные действия обеспечивают: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>
                <a:solidFill>
                  <a:srgbClr val="00B050"/>
                </a:solidFill>
              </a:rPr>
              <a:t>планирование</a:t>
            </a:r>
            <a:r>
              <a:rPr lang="ru-RU" dirty="0" smtClean="0"/>
              <a:t> учебного сотрудничества с учителем и сверстниками — определение </a:t>
            </a:r>
            <a:r>
              <a:rPr lang="ru-RU" dirty="0" smtClean="0">
                <a:solidFill>
                  <a:srgbClr val="00B050"/>
                </a:solidFill>
              </a:rPr>
              <a:t>цели, функций участников, способов взаимодействия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>
                <a:solidFill>
                  <a:srgbClr val="00B050"/>
                </a:solidFill>
              </a:rPr>
              <a:t>постановка вопросов </a:t>
            </a:r>
            <a:r>
              <a:rPr lang="ru-RU" dirty="0" smtClean="0"/>
              <a:t>— инициативное сотрудничество в </a:t>
            </a:r>
            <a:r>
              <a:rPr lang="ru-RU" dirty="0" smtClean="0">
                <a:solidFill>
                  <a:srgbClr val="00B050"/>
                </a:solidFill>
              </a:rPr>
              <a:t>поиске и сборе информации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>
                <a:solidFill>
                  <a:srgbClr val="00B050"/>
                </a:solidFill>
              </a:rPr>
              <a:t>разрешение конфликтов </a:t>
            </a:r>
            <a:r>
              <a:rPr lang="ru-RU" dirty="0" smtClean="0"/>
              <a:t>– выявление, идентификация проблемы, поиск и оценка альтернативных способов разрешения конфликта, принятие решения и его реализация;</a:t>
            </a:r>
          </a:p>
          <a:p>
            <a:pPr lvl="0"/>
            <a:r>
              <a:rPr lang="ru-RU" dirty="0" smtClean="0"/>
              <a:t> </a:t>
            </a:r>
            <a:r>
              <a:rPr lang="ru-RU" dirty="0" smtClean="0">
                <a:solidFill>
                  <a:srgbClr val="00B050"/>
                </a:solidFill>
              </a:rPr>
              <a:t>управление поведением партнера </a:t>
            </a:r>
            <a:r>
              <a:rPr lang="ru-RU" dirty="0" smtClean="0"/>
              <a:t>— контроль, коррекция, оценка его действий;</a:t>
            </a:r>
          </a:p>
          <a:p>
            <a:pPr lvl="0"/>
            <a:r>
              <a:rPr lang="ru-RU" dirty="0" smtClean="0">
                <a:solidFill>
                  <a:srgbClr val="00B050"/>
                </a:solidFill>
              </a:rPr>
              <a:t>умение </a:t>
            </a:r>
            <a:r>
              <a:rPr lang="ru-RU" dirty="0" smtClean="0"/>
              <a:t>с достаточной полнотой и точностью </a:t>
            </a:r>
            <a:r>
              <a:rPr lang="ru-RU" dirty="0" smtClean="0">
                <a:solidFill>
                  <a:srgbClr val="00B050"/>
                </a:solidFill>
              </a:rPr>
              <a:t>выражать свои мысли </a:t>
            </a:r>
            <a:r>
              <a:rPr lang="ru-RU" dirty="0" smtClean="0"/>
              <a:t>в соответствии с задачами и условиями коммуникации;</a:t>
            </a:r>
          </a:p>
          <a:p>
            <a:pPr lvl="0"/>
            <a:r>
              <a:rPr lang="ru-RU" dirty="0" smtClean="0">
                <a:solidFill>
                  <a:srgbClr val="00B050"/>
                </a:solidFill>
              </a:rPr>
              <a:t>владение монологической и диалогической формами речи</a:t>
            </a:r>
            <a:r>
              <a:rPr lang="ru-RU" dirty="0" smtClean="0"/>
              <a:t> в соответствии с грамматическими и синтаксическими нормами родного языка.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К коммуникативным действиям относятся: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2862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Важно помнить и знать, что в контексте предлагаемой концепции универсальных учебных действий </a:t>
            </a:r>
            <a:r>
              <a:rPr lang="ru-RU" b="1" u="sng" dirty="0" smtClean="0"/>
              <a:t>коммуникация </a:t>
            </a:r>
            <a:r>
              <a:rPr lang="ru-RU" u="sng" dirty="0" smtClean="0"/>
              <a:t>рассматривается как </a:t>
            </a:r>
            <a:r>
              <a:rPr lang="ru-RU" i="1" u="sng" dirty="0" smtClean="0"/>
              <a:t>смысловой аспект общения (</a:t>
            </a:r>
            <a:r>
              <a:rPr lang="ru-RU" i="1" u="sng" dirty="0" smtClean="0">
                <a:solidFill>
                  <a:srgbClr val="FF0000"/>
                </a:solidFill>
              </a:rPr>
              <a:t>умение выражать свои мысли) </a:t>
            </a:r>
            <a:r>
              <a:rPr lang="ru-RU" u="sng" dirty="0" smtClean="0"/>
              <a:t>и </a:t>
            </a:r>
            <a:r>
              <a:rPr lang="ru-RU" i="1" u="sng" dirty="0" smtClean="0"/>
              <a:t>социального взаимодействия (</a:t>
            </a:r>
            <a:r>
              <a:rPr lang="ru-RU" i="1" u="sng" dirty="0" smtClean="0">
                <a:solidFill>
                  <a:srgbClr val="FF0000"/>
                </a:solidFill>
              </a:rPr>
              <a:t>сотрудничество)</a:t>
            </a:r>
            <a:r>
              <a:rPr lang="ru-RU" u="sng" dirty="0" smtClean="0"/>
              <a:t>, начиная с установления контактов и вплоть до сложных видов кооперации (организации и осуществления совместной деятельности), налаживания </a:t>
            </a:r>
            <a:r>
              <a:rPr lang="ru-RU" dirty="0" smtClean="0"/>
              <a:t>межличностных отношений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 скажите – «</a:t>
            </a:r>
            <a:r>
              <a:rPr lang="ru-RU" dirty="0" smtClean="0">
                <a:solidFill>
                  <a:srgbClr val="FF0000"/>
                </a:solidFill>
              </a:rPr>
              <a:t>Человек с рождения общается!» </a:t>
            </a:r>
            <a:r>
              <a:rPr lang="ru-RU" dirty="0" smtClean="0"/>
              <a:t>зачем их развивать?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428868"/>
          <a:ext cx="8229600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002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Коммуникативные действия можно разделить (с неизбежной долей условности, поскольку они исключительно тесно связаны между собой)</a:t>
            </a:r>
            <a:r>
              <a:rPr lang="ru-RU" sz="2400" u="sng" dirty="0" smtClean="0"/>
              <a:t> на три группы в соответствии с тремя основными аспектами коммуникативной деятельности: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50711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коммуникативные действия, направленные на учет позиции собеседника либо партнера по деятельности (интеллектуальный аспект коммуникации). Важной вехой в развитии детей при переходе от дошкольного к младшему школьному возрасту является </a:t>
            </a:r>
            <a:r>
              <a:rPr lang="ru-RU" i="1" dirty="0" smtClean="0"/>
              <a:t>преодоление эгоцентрической позиции в межличностных и пространственных отношениях.</a:t>
            </a:r>
            <a:endParaRPr lang="ru-RU" dirty="0" smtClean="0"/>
          </a:p>
          <a:p>
            <a:r>
              <a:rPr lang="ru-RU" dirty="0" smtClean="0"/>
              <a:t>Таким образом, уже от первоклассника требуется хотя бы элементарное </a:t>
            </a:r>
            <a:r>
              <a:rPr lang="ru-RU" i="1" dirty="0" smtClean="0"/>
              <a:t>понимание </a:t>
            </a:r>
            <a:r>
              <a:rPr lang="ru-RU" dirty="0" smtClean="0"/>
              <a:t>(или допущение) возможности различных позиций и точек зрения на какой-либо предмет или вопрос, а также </a:t>
            </a:r>
            <a:r>
              <a:rPr lang="ru-RU" i="1" dirty="0" smtClean="0"/>
              <a:t>ориентация </a:t>
            </a:r>
            <a:r>
              <a:rPr lang="ru-RU" dirty="0" smtClean="0"/>
              <a:t>на позицию других людей, отличную от его собственной, на чем строится </a:t>
            </a:r>
            <a:r>
              <a:rPr lang="ru-RU" i="1" dirty="0" smtClean="0"/>
              <a:t>воспитание уважения к иной точке зрения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29697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rgbClr val="FF0000"/>
                </a:solidFill>
              </a:rPr>
              <a:t>Коммуникация как взаимодействие.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Формы работы: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действия, направленные на кооперацию, сотрудничество. Содержательным </a:t>
            </a:r>
            <a:r>
              <a:rPr lang="ru-RU" i="1" dirty="0" smtClean="0"/>
              <a:t>ядром </a:t>
            </a:r>
            <a:r>
              <a:rPr lang="ru-RU" dirty="0" smtClean="0"/>
              <a:t>этой группы коммуникативных действий является </a:t>
            </a:r>
            <a:r>
              <a:rPr lang="ru-RU" i="1" dirty="0" smtClean="0"/>
              <a:t>согласование усилий </a:t>
            </a:r>
            <a:r>
              <a:rPr lang="ru-RU" dirty="0" smtClean="0"/>
              <a:t>по достижению общей цели, организации и осуществлению совместной деятельности, а необходимой предпосылкой для этого служит </a:t>
            </a:r>
            <a:r>
              <a:rPr lang="ru-RU" i="1" dirty="0" smtClean="0"/>
              <a:t>ориентация на партнера </a:t>
            </a:r>
            <a:r>
              <a:rPr lang="ru-RU" dirty="0" smtClean="0"/>
              <a:t>по деятельности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>
                <a:solidFill>
                  <a:srgbClr val="FF0000"/>
                </a:solidFill>
              </a:rPr>
              <a:t>Коммуникация как кооперация.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219</TotalTime>
  <Words>583</Words>
  <Application>Microsoft Office PowerPoint</Application>
  <PresentationFormat>Экран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Методика обучения математике для формирования у младших школьников коммуникативных УУД</vt:lpstr>
      <vt:lpstr> Основные  компоненты методической системы</vt:lpstr>
      <vt:lpstr>Коммуникативные действия обеспечивают: </vt:lpstr>
      <vt:lpstr>К коммуникативным действиям относятся: </vt:lpstr>
      <vt:lpstr>Вы скажите – «Человек с рождения общается!» зачем их развивать? </vt:lpstr>
      <vt:lpstr>Коммуникативные действия можно разделить (с неизбежной долей условности, поскольку они исключительно тесно связаны между собой) на три группы в соответствии с тремя основными аспектами коммуникативной деятельности:</vt:lpstr>
      <vt:lpstr>Коммуникация как взаимодействие. </vt:lpstr>
      <vt:lpstr>Формы работы:</vt:lpstr>
      <vt:lpstr>Коммуникация как кооперация. </vt:lpstr>
      <vt:lpstr>Формы работы</vt:lpstr>
      <vt:lpstr>Слайд 11</vt:lpstr>
      <vt:lpstr>Коммуникация как условие интериоризации.  </vt:lpstr>
      <vt:lpstr>Очень  важны такие формы работы, как</vt:lpstr>
      <vt:lpstr>Для диагностики и формирования коммуникативных универсальных учебных действий можно предложить следующие виды заданий: 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обучения математике для формирования у младших школьников коммуникативных УУД</dc:title>
  <dc:creator>Admin</dc:creator>
  <cp:lastModifiedBy>Admin</cp:lastModifiedBy>
  <cp:revision>24</cp:revision>
  <dcterms:created xsi:type="dcterms:W3CDTF">2002-12-31T17:22:44Z</dcterms:created>
  <dcterms:modified xsi:type="dcterms:W3CDTF">2002-12-31T19:41:56Z</dcterms:modified>
</cp:coreProperties>
</file>