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455626" cy="14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2132856" cy="159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1876"/>
            <a:ext cx="1633364" cy="103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394" y="372081"/>
            <a:ext cx="2063552" cy="137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08" y="2276872"/>
            <a:ext cx="1263078" cy="168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54219"/>
            <a:ext cx="1141672" cy="11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4" t="25959" r="29234" b="36102"/>
          <a:stretch/>
        </p:blipFill>
        <p:spPr bwMode="auto">
          <a:xfrm>
            <a:off x="4283968" y="2554219"/>
            <a:ext cx="1952650" cy="151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62416"/>
            <a:ext cx="1609166" cy="160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4859" y="1748857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4301" y="194765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20953" y="193352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65774" y="190237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95357" y="449982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62083" y="410714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20953" y="435779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00616" y="399770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 </a:t>
            </a:r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36" y="4655769"/>
            <a:ext cx="1330448" cy="20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59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1" y="0"/>
            <a:ext cx="913994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9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</cp:revision>
  <dcterms:created xsi:type="dcterms:W3CDTF">2015-12-14T16:32:35Z</dcterms:created>
  <dcterms:modified xsi:type="dcterms:W3CDTF">2016-02-11T15:36:13Z</dcterms:modified>
</cp:coreProperties>
</file>