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626E7-B597-4E4A-A771-7455CCD1A5F3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F23C-E413-47A7-9A23-1480B6061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2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BF23C-E413-47A7-9A23-1480B60611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27202" cy="31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4" y="3717032"/>
            <a:ext cx="4242048" cy="28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27202" cy="31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4" y="3717032"/>
            <a:ext cx="4242048" cy="28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82152"/>
              </p:ext>
            </p:extLst>
          </p:nvPr>
        </p:nvGraphicFramePr>
        <p:xfrm>
          <a:off x="4932040" y="2420888"/>
          <a:ext cx="1751856" cy="370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77220"/>
              </p:ext>
            </p:extLst>
          </p:nvPr>
        </p:nvGraphicFramePr>
        <p:xfrm>
          <a:off x="4716016" y="5301208"/>
          <a:ext cx="1679847" cy="370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59949"/>
                <a:gridCol w="559949"/>
                <a:gridCol w="5599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436096" y="2483501"/>
            <a:ext cx="26632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2492896"/>
            <a:ext cx="26632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73216"/>
            <a:ext cx="285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40152" y="261774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20743" y="5517781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35749" y="5521453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97352" y="2600908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956747" y="537404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9" y="5373216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27202" cy="31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4" y="3717032"/>
            <a:ext cx="4242048" cy="28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88349"/>
              </p:ext>
            </p:extLst>
          </p:nvPr>
        </p:nvGraphicFramePr>
        <p:xfrm>
          <a:off x="4932040" y="2420888"/>
          <a:ext cx="1751856" cy="370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0935"/>
              </p:ext>
            </p:extLst>
          </p:nvPr>
        </p:nvGraphicFramePr>
        <p:xfrm>
          <a:off x="4716016" y="5301208"/>
          <a:ext cx="1679847" cy="370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59949"/>
                <a:gridCol w="559949"/>
                <a:gridCol w="5599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436096" y="2483501"/>
            <a:ext cx="26632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2492896"/>
            <a:ext cx="26632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73216"/>
            <a:ext cx="285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40152" y="261774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20743" y="5517781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35749" y="5521453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97352" y="2600908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956747" y="537404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9" y="5373216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06896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А,  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6443" y="591287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О,  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7575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5191" r="1758" b="12869"/>
          <a:stretch/>
        </p:blipFill>
        <p:spPr bwMode="auto">
          <a:xfrm>
            <a:off x="3419872" y="3140968"/>
            <a:ext cx="5095548" cy="324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" b="8582"/>
          <a:stretch/>
        </p:blipFill>
        <p:spPr bwMode="auto">
          <a:xfrm>
            <a:off x="179512" y="332656"/>
            <a:ext cx="3533506" cy="279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4431" r="7056" b="18045"/>
          <a:stretch/>
        </p:blipFill>
        <p:spPr bwMode="auto">
          <a:xfrm>
            <a:off x="3823855" y="3020291"/>
            <a:ext cx="4350328" cy="292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464496" cy="64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8700"/>
            <a:ext cx="74888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     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?   О   !   о    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9632" y="2348880"/>
            <a:ext cx="648072" cy="65562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2302590"/>
            <a:ext cx="914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17" y="2418477"/>
            <a:ext cx="6699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</Words>
  <Application>Microsoft Office PowerPoint</Application>
  <PresentationFormat>Экран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2015-10-11T16:02:38Z</dcterms:created>
  <dcterms:modified xsi:type="dcterms:W3CDTF">2016-02-11T15:35:30Z</dcterms:modified>
</cp:coreProperties>
</file>