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6" r:id="rId13"/>
    <p:sldId id="259" r:id="rId14"/>
    <p:sldId id="267" r:id="rId15"/>
    <p:sldId id="268" r:id="rId16"/>
    <p:sldId id="269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4ACB6-A25F-4163-B7DE-DEECE8C968B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AC789F-743F-4171-AC97-9F6BB29FA4D1}">
      <dgm:prSet phldrT="[Текст]" custT="1"/>
      <dgm:spPr/>
      <dgm:t>
        <a:bodyPr/>
        <a:lstStyle/>
        <a:p>
          <a:r>
            <a:rPr lang="ru-RU" sz="2400" dirty="0" smtClean="0"/>
            <a:t>Мальчики</a:t>
          </a:r>
          <a:endParaRPr lang="ru-RU" sz="2400" dirty="0"/>
        </a:p>
      </dgm:t>
    </dgm:pt>
    <dgm:pt modelId="{73AEE0D4-08FD-429E-B3C6-11BF8F35C301}" type="parTrans" cxnId="{E27F2B2D-48F7-4E07-B29B-1D376A150700}">
      <dgm:prSet/>
      <dgm:spPr/>
      <dgm:t>
        <a:bodyPr/>
        <a:lstStyle/>
        <a:p>
          <a:endParaRPr lang="ru-RU"/>
        </a:p>
      </dgm:t>
    </dgm:pt>
    <dgm:pt modelId="{25BEC7DF-CE0F-486C-AB71-142885B0E1EC}" type="sibTrans" cxnId="{E27F2B2D-48F7-4E07-B29B-1D376A150700}">
      <dgm:prSet/>
      <dgm:spPr/>
      <dgm:t>
        <a:bodyPr/>
        <a:lstStyle/>
        <a:p>
          <a:endParaRPr lang="ru-RU"/>
        </a:p>
      </dgm:t>
    </dgm:pt>
    <dgm:pt modelId="{10F272DE-0436-4C62-B33F-75A0CB3A62A4}">
      <dgm:prSet phldrT="[Текст]" custT="1"/>
      <dgm:spPr/>
      <dgm:t>
        <a:bodyPr/>
        <a:lstStyle/>
        <a:p>
          <a:r>
            <a:rPr lang="ru-RU" sz="1600" dirty="0" smtClean="0"/>
            <a:t>Используют все пространство</a:t>
          </a:r>
          <a:endParaRPr lang="ru-RU" sz="1600" dirty="0"/>
        </a:p>
      </dgm:t>
    </dgm:pt>
    <dgm:pt modelId="{C6C04653-269C-493D-938F-007B42058B5D}" type="parTrans" cxnId="{A0655888-4F83-4621-9C7E-F695C66E4368}">
      <dgm:prSet/>
      <dgm:spPr/>
      <dgm:t>
        <a:bodyPr/>
        <a:lstStyle/>
        <a:p>
          <a:endParaRPr lang="ru-RU"/>
        </a:p>
      </dgm:t>
    </dgm:pt>
    <dgm:pt modelId="{73FBF1CB-2645-4A05-AF45-BBA6B5AC38F3}" type="sibTrans" cxnId="{A0655888-4F83-4621-9C7E-F695C66E4368}">
      <dgm:prSet/>
      <dgm:spPr/>
      <dgm:t>
        <a:bodyPr/>
        <a:lstStyle/>
        <a:p>
          <a:endParaRPr lang="ru-RU"/>
        </a:p>
      </dgm:t>
    </dgm:pt>
    <dgm:pt modelId="{58AB83DC-F50B-4A96-8919-B6F566F563CD}">
      <dgm:prSet phldrT="[Текст]" custT="1"/>
      <dgm:spPr/>
      <dgm:t>
        <a:bodyPr/>
        <a:lstStyle/>
        <a:p>
          <a:r>
            <a:rPr lang="ru-RU" sz="1600" dirty="0" smtClean="0"/>
            <a:t>Быстрее утомляется левое полушарие (речевое мышление, логические операции)</a:t>
          </a:r>
          <a:endParaRPr lang="ru-RU" sz="1600" dirty="0"/>
        </a:p>
      </dgm:t>
    </dgm:pt>
    <dgm:pt modelId="{EF549DAE-82A5-4F3C-AA76-EB3DD61291A3}" type="parTrans" cxnId="{B9B628AD-ACF2-4396-9D44-6C56F9D8A6A9}">
      <dgm:prSet/>
      <dgm:spPr/>
      <dgm:t>
        <a:bodyPr/>
        <a:lstStyle/>
        <a:p>
          <a:endParaRPr lang="ru-RU"/>
        </a:p>
      </dgm:t>
    </dgm:pt>
    <dgm:pt modelId="{10960013-9B50-4E9A-9E1E-2A777B9B75FB}" type="sibTrans" cxnId="{B9B628AD-ACF2-4396-9D44-6C56F9D8A6A9}">
      <dgm:prSet/>
      <dgm:spPr/>
      <dgm:t>
        <a:bodyPr/>
        <a:lstStyle/>
        <a:p>
          <a:endParaRPr lang="ru-RU"/>
        </a:p>
      </dgm:t>
    </dgm:pt>
    <dgm:pt modelId="{B301DC91-7B7C-4D3B-A3CA-B630A0F67807}">
      <dgm:prSet phldrT="[Текст]" custT="1"/>
      <dgm:spPr/>
      <dgm:t>
        <a:bodyPr/>
        <a:lstStyle/>
        <a:p>
          <a:r>
            <a:rPr lang="ru-RU" sz="2400" dirty="0" smtClean="0"/>
            <a:t>Девочки</a:t>
          </a:r>
          <a:endParaRPr lang="ru-RU" sz="2400" dirty="0"/>
        </a:p>
      </dgm:t>
    </dgm:pt>
    <dgm:pt modelId="{B52566CA-569C-4C45-A89C-FBECC0CB3D64}" type="parTrans" cxnId="{8FB8068C-0330-413E-9C8D-B13F190862CA}">
      <dgm:prSet/>
      <dgm:spPr/>
      <dgm:t>
        <a:bodyPr/>
        <a:lstStyle/>
        <a:p>
          <a:endParaRPr lang="ru-RU"/>
        </a:p>
      </dgm:t>
    </dgm:pt>
    <dgm:pt modelId="{8D86DF8F-5527-49F5-955B-F49A57E472E9}" type="sibTrans" cxnId="{8FB8068C-0330-413E-9C8D-B13F190862CA}">
      <dgm:prSet/>
      <dgm:spPr/>
      <dgm:t>
        <a:bodyPr/>
        <a:lstStyle/>
        <a:p>
          <a:endParaRPr lang="ru-RU"/>
        </a:p>
      </dgm:t>
    </dgm:pt>
    <dgm:pt modelId="{798CB010-AF4F-4F01-B0FF-0FA66B89FEF3}">
      <dgm:prSet phldrT="[Текст]" custT="1"/>
      <dgm:spPr/>
      <dgm:t>
        <a:bodyPr/>
        <a:lstStyle/>
        <a:p>
          <a:r>
            <a:rPr lang="ru-RU" sz="1600" dirty="0" smtClean="0"/>
            <a:t>Играют в ограниченном пространстве</a:t>
          </a:r>
          <a:endParaRPr lang="ru-RU" sz="1600" dirty="0"/>
        </a:p>
      </dgm:t>
    </dgm:pt>
    <dgm:pt modelId="{9F9E28CA-1021-45FE-8F65-70A272C3B1D0}" type="parTrans" cxnId="{75C92C4C-AEA3-4BBD-B32A-F67FB6F541A6}">
      <dgm:prSet/>
      <dgm:spPr/>
      <dgm:t>
        <a:bodyPr/>
        <a:lstStyle/>
        <a:p>
          <a:endParaRPr lang="ru-RU"/>
        </a:p>
      </dgm:t>
    </dgm:pt>
    <dgm:pt modelId="{6CE97A5C-B0D7-4A1E-8D35-F16AA6E745B9}" type="sibTrans" cxnId="{75C92C4C-AEA3-4BBD-B32A-F67FB6F541A6}">
      <dgm:prSet/>
      <dgm:spPr/>
      <dgm:t>
        <a:bodyPr/>
        <a:lstStyle/>
        <a:p>
          <a:endParaRPr lang="ru-RU"/>
        </a:p>
      </dgm:t>
    </dgm:pt>
    <dgm:pt modelId="{24DA00E9-454F-451D-95A0-71BB7FBEC798}">
      <dgm:prSet phldrT="[Текст]" custT="1"/>
      <dgm:spPr/>
      <dgm:t>
        <a:bodyPr/>
        <a:lstStyle/>
        <a:p>
          <a:r>
            <a:rPr lang="ru-RU" sz="1600" dirty="0" smtClean="0"/>
            <a:t>Мышление детальное, конкретное. Манипулируют с цифрами и формулами</a:t>
          </a:r>
          <a:endParaRPr lang="ru-RU" sz="1600" dirty="0"/>
        </a:p>
      </dgm:t>
    </dgm:pt>
    <dgm:pt modelId="{BCE4BF62-7B55-4731-95C6-F5321FDB2688}" type="parTrans" cxnId="{0761329A-F15E-4C94-A26C-4AB23BE35089}">
      <dgm:prSet/>
      <dgm:spPr/>
      <dgm:t>
        <a:bodyPr/>
        <a:lstStyle/>
        <a:p>
          <a:endParaRPr lang="ru-RU"/>
        </a:p>
      </dgm:t>
    </dgm:pt>
    <dgm:pt modelId="{2E34B433-B568-4E07-AFC9-6BB13A77DC0A}" type="sibTrans" cxnId="{0761329A-F15E-4C94-A26C-4AB23BE35089}">
      <dgm:prSet/>
      <dgm:spPr/>
      <dgm:t>
        <a:bodyPr/>
        <a:lstStyle/>
        <a:p>
          <a:endParaRPr lang="ru-RU"/>
        </a:p>
      </dgm:t>
    </dgm:pt>
    <dgm:pt modelId="{07669886-2391-4A77-9C1E-71E62A9A8485}">
      <dgm:prSet custT="1"/>
      <dgm:spPr/>
      <dgm:t>
        <a:bodyPr/>
        <a:lstStyle/>
        <a:p>
          <a:r>
            <a:rPr lang="ru-RU" sz="1600" dirty="0" smtClean="0"/>
            <a:t>Мышление обобщенное, абстрактное. Манипулируют с геометрическими формами </a:t>
          </a:r>
          <a:endParaRPr lang="ru-RU" sz="1600" dirty="0"/>
        </a:p>
      </dgm:t>
    </dgm:pt>
    <dgm:pt modelId="{28B7C8F9-52AA-4423-897A-44CF0C3F3AD4}" type="parTrans" cxnId="{4F98FFA3-9677-4D9A-BC42-00928260955D}">
      <dgm:prSet/>
      <dgm:spPr/>
      <dgm:t>
        <a:bodyPr/>
        <a:lstStyle/>
        <a:p>
          <a:endParaRPr lang="ru-RU"/>
        </a:p>
      </dgm:t>
    </dgm:pt>
    <dgm:pt modelId="{7D9FA8B2-CF5E-4046-AF52-98B41B1FC012}" type="sibTrans" cxnId="{4F98FFA3-9677-4D9A-BC42-00928260955D}">
      <dgm:prSet/>
      <dgm:spPr/>
      <dgm:t>
        <a:bodyPr/>
        <a:lstStyle/>
        <a:p>
          <a:endParaRPr lang="ru-RU"/>
        </a:p>
      </dgm:t>
    </dgm:pt>
    <dgm:pt modelId="{D6E7192D-72FE-4180-AEDD-D5EA46503B99}">
      <dgm:prSet custT="1"/>
      <dgm:spPr/>
      <dgm:t>
        <a:bodyPr/>
        <a:lstStyle/>
        <a:p>
          <a:r>
            <a:rPr lang="ru-RU" sz="1600" dirty="0" smtClean="0"/>
            <a:t>Быстрее утомляется правое полушарие(образное мышление, эмоциональное самочувствие)</a:t>
          </a:r>
          <a:endParaRPr lang="ru-RU" sz="1600" dirty="0"/>
        </a:p>
      </dgm:t>
    </dgm:pt>
    <dgm:pt modelId="{7808B1FC-4142-42B1-8D7D-17DD8168C03C}" type="parTrans" cxnId="{DF7C1104-8C95-4EB1-BB41-E0673E684869}">
      <dgm:prSet/>
      <dgm:spPr/>
      <dgm:t>
        <a:bodyPr/>
        <a:lstStyle/>
        <a:p>
          <a:endParaRPr lang="ru-RU"/>
        </a:p>
      </dgm:t>
    </dgm:pt>
    <dgm:pt modelId="{BCCA9635-8584-472B-A257-E16BABA71581}" type="sibTrans" cxnId="{DF7C1104-8C95-4EB1-BB41-E0673E684869}">
      <dgm:prSet/>
      <dgm:spPr/>
      <dgm:t>
        <a:bodyPr/>
        <a:lstStyle/>
        <a:p>
          <a:endParaRPr lang="ru-RU"/>
        </a:p>
      </dgm:t>
    </dgm:pt>
    <dgm:pt modelId="{4124D08D-309A-44D1-BCF0-2325AEC5C39A}">
      <dgm:prSet custT="1"/>
      <dgm:spPr/>
      <dgm:t>
        <a:bodyPr/>
        <a:lstStyle/>
        <a:p>
          <a:r>
            <a:rPr lang="ru-RU" sz="1600" dirty="0" smtClean="0"/>
            <a:t>Ориентированы на информацию. Во время общения смотрят в сторону или перед собой </a:t>
          </a:r>
          <a:endParaRPr lang="ru-RU" sz="1600" dirty="0"/>
        </a:p>
      </dgm:t>
    </dgm:pt>
    <dgm:pt modelId="{BA4815D2-B19A-4EB8-AB85-1750756C9021}" type="parTrans" cxnId="{5C163467-4FE0-428F-8EEF-6265051F9129}">
      <dgm:prSet/>
      <dgm:spPr/>
      <dgm:t>
        <a:bodyPr/>
        <a:lstStyle/>
        <a:p>
          <a:endParaRPr lang="ru-RU"/>
        </a:p>
      </dgm:t>
    </dgm:pt>
    <dgm:pt modelId="{C6EF8429-8D27-4812-8F6C-C0FB58CC5AD0}" type="sibTrans" cxnId="{5C163467-4FE0-428F-8EEF-6265051F9129}">
      <dgm:prSet/>
      <dgm:spPr/>
      <dgm:t>
        <a:bodyPr/>
        <a:lstStyle/>
        <a:p>
          <a:endParaRPr lang="ru-RU"/>
        </a:p>
      </dgm:t>
    </dgm:pt>
    <dgm:pt modelId="{D976BF01-BCB0-4B70-947F-6B3E4821FFF5}">
      <dgm:prSet custT="1"/>
      <dgm:spPr/>
      <dgm:t>
        <a:bodyPr/>
        <a:lstStyle/>
        <a:p>
          <a:r>
            <a:rPr lang="ru-RU" sz="1600" dirty="0" smtClean="0"/>
            <a:t>Ориентированы на отношения между людьми. Во время общения смотрят в лицо взрослого. Ждут одобрения</a:t>
          </a:r>
          <a:endParaRPr lang="ru-RU" sz="1600" dirty="0"/>
        </a:p>
      </dgm:t>
    </dgm:pt>
    <dgm:pt modelId="{E6B7D94B-EB38-4AA6-AAA0-AB1B8E16204B}" type="parTrans" cxnId="{0E6ABA2D-A99A-4733-8F61-A3F144A5D55D}">
      <dgm:prSet/>
      <dgm:spPr/>
      <dgm:t>
        <a:bodyPr/>
        <a:lstStyle/>
        <a:p>
          <a:endParaRPr lang="ru-RU"/>
        </a:p>
      </dgm:t>
    </dgm:pt>
    <dgm:pt modelId="{E59EE9CB-A5F2-448F-94B4-CDDD0E5ADCD2}" type="sibTrans" cxnId="{0E6ABA2D-A99A-4733-8F61-A3F144A5D55D}">
      <dgm:prSet/>
      <dgm:spPr/>
      <dgm:t>
        <a:bodyPr/>
        <a:lstStyle/>
        <a:p>
          <a:endParaRPr lang="ru-RU"/>
        </a:p>
      </dgm:t>
    </dgm:pt>
    <dgm:pt modelId="{1102155A-FB15-49FF-8B7B-600B4437937C}">
      <dgm:prSet custT="1"/>
      <dgm:spPr/>
      <dgm:t>
        <a:bodyPr/>
        <a:lstStyle/>
        <a:p>
          <a:r>
            <a:rPr lang="ru-RU" sz="1600" dirty="0" smtClean="0"/>
            <a:t>Кратковременно, но ярко реагируют на эмоциональный фактор</a:t>
          </a:r>
          <a:endParaRPr lang="ru-RU" sz="1600" dirty="0"/>
        </a:p>
      </dgm:t>
    </dgm:pt>
    <dgm:pt modelId="{CE6741CA-237F-4400-8043-F86B52D6C49F}" type="parTrans" cxnId="{8AF3A3E6-2211-4806-952F-FC26B81C4A79}">
      <dgm:prSet/>
      <dgm:spPr/>
      <dgm:t>
        <a:bodyPr/>
        <a:lstStyle/>
        <a:p>
          <a:endParaRPr lang="ru-RU"/>
        </a:p>
      </dgm:t>
    </dgm:pt>
    <dgm:pt modelId="{2C3E0D4F-4047-406E-BA8C-D8300CE16485}" type="sibTrans" cxnId="{8AF3A3E6-2211-4806-952F-FC26B81C4A79}">
      <dgm:prSet/>
      <dgm:spPr/>
      <dgm:t>
        <a:bodyPr/>
        <a:lstStyle/>
        <a:p>
          <a:endParaRPr lang="ru-RU"/>
        </a:p>
      </dgm:t>
    </dgm:pt>
    <dgm:pt modelId="{09ECA2D4-5014-4364-BEF7-DDC4E7E7FB00}">
      <dgm:prSet custT="1"/>
      <dgm:spPr/>
      <dgm:t>
        <a:bodyPr/>
        <a:lstStyle/>
        <a:p>
          <a:r>
            <a:rPr lang="ru-RU" sz="1600" dirty="0" smtClean="0"/>
            <a:t>Готовы в любую секунду отреагировать на эмоциональный фактор.</a:t>
          </a:r>
          <a:endParaRPr lang="ru-RU" sz="1600" dirty="0"/>
        </a:p>
      </dgm:t>
    </dgm:pt>
    <dgm:pt modelId="{AF6DECC7-9547-4AA6-92B8-CB6DEBE844C1}" type="parTrans" cxnId="{8A8433BE-0856-40D8-AC30-B8ADC3564DFE}">
      <dgm:prSet/>
      <dgm:spPr/>
      <dgm:t>
        <a:bodyPr/>
        <a:lstStyle/>
        <a:p>
          <a:endParaRPr lang="ru-RU"/>
        </a:p>
      </dgm:t>
    </dgm:pt>
    <dgm:pt modelId="{CDFFEFC6-C57F-4E5C-9CD1-A9A3F2063958}" type="sibTrans" cxnId="{8A8433BE-0856-40D8-AC30-B8ADC3564DFE}">
      <dgm:prSet/>
      <dgm:spPr/>
      <dgm:t>
        <a:bodyPr/>
        <a:lstStyle/>
        <a:p>
          <a:endParaRPr lang="ru-RU"/>
        </a:p>
      </dgm:t>
    </dgm:pt>
    <dgm:pt modelId="{67AA0D61-BA4C-4781-9035-12E219EE3D62}" type="pres">
      <dgm:prSet presAssocID="{B484ACB6-A25F-4163-B7DE-DEECE8C968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FF1451-BFD7-493A-BBB6-81CB09E80F40}" type="pres">
      <dgm:prSet presAssocID="{AEAC789F-743F-4171-AC97-9F6BB29FA4D1}" presName="root" presStyleCnt="0"/>
      <dgm:spPr/>
    </dgm:pt>
    <dgm:pt modelId="{5D6D4B0C-B659-4895-9199-F2E08C91F13D}" type="pres">
      <dgm:prSet presAssocID="{AEAC789F-743F-4171-AC97-9F6BB29FA4D1}" presName="rootComposite" presStyleCnt="0"/>
      <dgm:spPr/>
    </dgm:pt>
    <dgm:pt modelId="{15DA9CAD-1A3C-4650-9FDB-3700031B0078}" type="pres">
      <dgm:prSet presAssocID="{AEAC789F-743F-4171-AC97-9F6BB29FA4D1}" presName="rootText" presStyleLbl="node1" presStyleIdx="0" presStyleCnt="2" custScaleX="210555" custLinFactNeighborX="-1298" custLinFactNeighborY="-559"/>
      <dgm:spPr/>
      <dgm:t>
        <a:bodyPr/>
        <a:lstStyle/>
        <a:p>
          <a:endParaRPr lang="ru-RU"/>
        </a:p>
      </dgm:t>
    </dgm:pt>
    <dgm:pt modelId="{DD1C90BD-EABD-4273-9F20-B776A34A6481}" type="pres">
      <dgm:prSet presAssocID="{AEAC789F-743F-4171-AC97-9F6BB29FA4D1}" presName="rootConnector" presStyleLbl="node1" presStyleIdx="0" presStyleCnt="2"/>
      <dgm:spPr/>
      <dgm:t>
        <a:bodyPr/>
        <a:lstStyle/>
        <a:p>
          <a:endParaRPr lang="ru-RU"/>
        </a:p>
      </dgm:t>
    </dgm:pt>
    <dgm:pt modelId="{00F053CA-5E5C-4BDD-B160-D88B7CD500EB}" type="pres">
      <dgm:prSet presAssocID="{AEAC789F-743F-4171-AC97-9F6BB29FA4D1}" presName="childShape" presStyleCnt="0"/>
      <dgm:spPr/>
    </dgm:pt>
    <dgm:pt modelId="{7147B077-2787-46CC-83D8-8BEA821E50BF}" type="pres">
      <dgm:prSet presAssocID="{C6C04653-269C-493D-938F-007B42058B5D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AAFEA4BF-6FF1-40CF-A671-993862DBFC16}" type="pres">
      <dgm:prSet presAssocID="{10F272DE-0436-4C62-B33F-75A0CB3A62A4}" presName="childText" presStyleLbl="bgAcc1" presStyleIdx="0" presStyleCnt="10" custScaleX="208874" custLinFactNeighborX="-5809" custLinFactNeighborY="-1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225AA-D927-4EB8-9FD3-7E38BF07BF9C}" type="pres">
      <dgm:prSet presAssocID="{28B7C8F9-52AA-4423-897A-44CF0C3F3AD4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8919C7E0-8EDF-408C-BC40-CB6C0D6E517C}" type="pres">
      <dgm:prSet presAssocID="{07669886-2391-4A77-9C1E-71E62A9A8485}" presName="childText" presStyleLbl="bgAcc1" presStyleIdx="1" presStyleCnt="10" custScaleX="322171" custScaleY="129365" custLinFactNeighborX="-5809" custLinFactNeighborY="-17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2D385-388F-4A59-A0DD-98CA6E4FA01D}" type="pres">
      <dgm:prSet presAssocID="{EF549DAE-82A5-4F3C-AA76-EB3DD61291A3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D96D0ED0-27F0-4915-8B29-C1A1D9182F83}" type="pres">
      <dgm:prSet presAssocID="{58AB83DC-F50B-4A96-8919-B6F566F563CD}" presName="childText" presStyleLbl="bgAcc1" presStyleIdx="2" presStyleCnt="10" custScaleX="324220" custScaleY="120385" custLinFactNeighborX="-5809" custLinFactNeighborY="-9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52137-92A8-4F38-9AFC-F92ABB07F48D}" type="pres">
      <dgm:prSet presAssocID="{BA4815D2-B19A-4EB8-AB85-1750756C9021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D907129B-EDD4-4D47-A673-5D3816EB0972}" type="pres">
      <dgm:prSet presAssocID="{4124D08D-309A-44D1-BCF0-2325AEC5C39A}" presName="childText" presStyleLbl="bgAcc1" presStyleIdx="3" presStyleCnt="10" custScaleX="323252" custScaleY="136489" custLinFactNeighborX="-5809" custLinFactNeighborY="-10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16193-C9B2-4B7E-94FC-3F55E8D3BB33}" type="pres">
      <dgm:prSet presAssocID="{CE6741CA-237F-4400-8043-F86B52D6C49F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469ADB8E-D045-4E76-84AB-4189178F94B9}" type="pres">
      <dgm:prSet presAssocID="{1102155A-FB15-49FF-8B7B-600B4437937C}" presName="childText" presStyleLbl="bgAcc1" presStyleIdx="4" presStyleCnt="10" custScaleX="324424" custLinFactNeighborX="-5809" custLinFactNeighborY="-5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FB722-FADE-4700-B1AE-4639F3898D44}" type="pres">
      <dgm:prSet presAssocID="{B301DC91-7B7C-4D3B-A3CA-B630A0F67807}" presName="root" presStyleCnt="0"/>
      <dgm:spPr/>
    </dgm:pt>
    <dgm:pt modelId="{C7E1B291-F9F1-4BE9-A53F-421612759442}" type="pres">
      <dgm:prSet presAssocID="{B301DC91-7B7C-4D3B-A3CA-B630A0F67807}" presName="rootComposite" presStyleCnt="0"/>
      <dgm:spPr/>
    </dgm:pt>
    <dgm:pt modelId="{CC3C7217-0B1E-450F-867B-880D604EC799}" type="pres">
      <dgm:prSet presAssocID="{B301DC91-7B7C-4D3B-A3CA-B630A0F67807}" presName="rootText" presStyleLbl="node1" presStyleIdx="1" presStyleCnt="2" custScaleX="207426" custLinFactNeighborX="7500" custLinFactNeighborY="-2480"/>
      <dgm:spPr/>
      <dgm:t>
        <a:bodyPr/>
        <a:lstStyle/>
        <a:p>
          <a:endParaRPr lang="ru-RU"/>
        </a:p>
      </dgm:t>
    </dgm:pt>
    <dgm:pt modelId="{BAE60DF0-3B1C-410B-AADD-D88737C96A81}" type="pres">
      <dgm:prSet presAssocID="{B301DC91-7B7C-4D3B-A3CA-B630A0F67807}" presName="rootConnector" presStyleLbl="node1" presStyleIdx="1" presStyleCnt="2"/>
      <dgm:spPr/>
      <dgm:t>
        <a:bodyPr/>
        <a:lstStyle/>
        <a:p>
          <a:endParaRPr lang="ru-RU"/>
        </a:p>
      </dgm:t>
    </dgm:pt>
    <dgm:pt modelId="{A5FC74EB-63C5-46B5-97A8-0ECA8DF29786}" type="pres">
      <dgm:prSet presAssocID="{B301DC91-7B7C-4D3B-A3CA-B630A0F67807}" presName="childShape" presStyleCnt="0"/>
      <dgm:spPr/>
    </dgm:pt>
    <dgm:pt modelId="{CBAFB389-6A9C-4C7A-951E-AE2150D03BFC}" type="pres">
      <dgm:prSet presAssocID="{9F9E28CA-1021-45FE-8F65-70A272C3B1D0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6AC80B72-302E-4ED7-B4C8-E4BDA40481BD}" type="pres">
      <dgm:prSet presAssocID="{798CB010-AF4F-4F01-B0FF-0FA66B89FEF3}" presName="childText" presStyleLbl="bgAcc1" presStyleIdx="5" presStyleCnt="10" custScaleX="214847" custLinFactNeighborX="38457" custLinFactNeighborY="-14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5D902-D2E4-4119-9F9D-68ADD021A1B1}" type="pres">
      <dgm:prSet presAssocID="{BCE4BF62-7B55-4731-95C6-F5321FDB2688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6500E3F8-34D2-446C-AF34-F8B1E67FA885}" type="pres">
      <dgm:prSet presAssocID="{24DA00E9-454F-451D-95A0-71BB7FBEC798}" presName="childText" presStyleLbl="bgAcc1" presStyleIdx="6" presStyleCnt="10" custScaleX="337280" custScaleY="119780" custLinFactNeighborX="40185" custLinFactNeighborY="-9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D705F-CC15-4A8A-BC69-855489DE14E5}" type="pres">
      <dgm:prSet presAssocID="{7808B1FC-4142-42B1-8D7D-17DD8168C03C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8B669800-C86B-4471-AF1C-8CDF12F3ED07}" type="pres">
      <dgm:prSet presAssocID="{D6E7192D-72FE-4180-AEDD-D5EA46503B99}" presName="childText" presStyleLbl="bgAcc1" presStyleIdx="7" presStyleCnt="10" custScaleX="338309" custScaleY="116554" custLinFactNeighborX="33324" custLinFactNeighborY="-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B32A8-D9ED-46C1-9FA2-93799A4682A7}" type="pres">
      <dgm:prSet presAssocID="{E6B7D94B-EB38-4AA6-AAA0-AB1B8E16204B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3BF82AE3-42B9-4E59-8ACF-CB1B3D298165}" type="pres">
      <dgm:prSet presAssocID="{D976BF01-BCB0-4B70-947F-6B3E4821FFF5}" presName="childText" presStyleLbl="bgAcc1" presStyleIdx="8" presStyleCnt="10" custScaleX="336555" custScaleY="130975" custLinFactNeighborX="26464" custLinFactNeighborY="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3CB31-9499-40D5-A9F6-C3D56FE1C929}" type="pres">
      <dgm:prSet presAssocID="{AF6DECC7-9547-4AA6-92B8-CB6DEBE844C1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076F6B7C-3A97-4D50-93F4-4F0B0E666FE4}" type="pres">
      <dgm:prSet presAssocID="{09ECA2D4-5014-4364-BEF7-DDC4E7E7FB00}" presName="childText" presStyleLbl="bgAcc1" presStyleIdx="9" presStyleCnt="10" custScaleX="327113" custLinFactNeighborX="29139" custLinFactNeighborY="20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A9519-8CE6-4AEC-A1EB-85DB71645447}" type="presOf" srcId="{BCE4BF62-7B55-4731-95C6-F5321FDB2688}" destId="{4285D902-D2E4-4119-9F9D-68ADD021A1B1}" srcOrd="0" destOrd="0" presId="urn:microsoft.com/office/officeart/2005/8/layout/hierarchy3"/>
    <dgm:cxn modelId="{84294B95-92C9-4379-B357-BAD585630D74}" type="presOf" srcId="{10F272DE-0436-4C62-B33F-75A0CB3A62A4}" destId="{AAFEA4BF-6FF1-40CF-A671-993862DBFC16}" srcOrd="0" destOrd="0" presId="urn:microsoft.com/office/officeart/2005/8/layout/hierarchy3"/>
    <dgm:cxn modelId="{35CFAA65-EB51-4F0E-93A6-33594B8FA711}" type="presOf" srcId="{D976BF01-BCB0-4B70-947F-6B3E4821FFF5}" destId="{3BF82AE3-42B9-4E59-8ACF-CB1B3D298165}" srcOrd="0" destOrd="0" presId="urn:microsoft.com/office/officeart/2005/8/layout/hierarchy3"/>
    <dgm:cxn modelId="{D039EBAB-CF3F-45F4-947E-744ACC136218}" type="presOf" srcId="{09ECA2D4-5014-4364-BEF7-DDC4E7E7FB00}" destId="{076F6B7C-3A97-4D50-93F4-4F0B0E666FE4}" srcOrd="0" destOrd="0" presId="urn:microsoft.com/office/officeart/2005/8/layout/hierarchy3"/>
    <dgm:cxn modelId="{0761329A-F15E-4C94-A26C-4AB23BE35089}" srcId="{B301DC91-7B7C-4D3B-A3CA-B630A0F67807}" destId="{24DA00E9-454F-451D-95A0-71BB7FBEC798}" srcOrd="1" destOrd="0" parTransId="{BCE4BF62-7B55-4731-95C6-F5321FDB2688}" sibTransId="{2E34B433-B568-4E07-AFC9-6BB13A77DC0A}"/>
    <dgm:cxn modelId="{3FB40C72-69E2-44B3-AB8C-B48CB4EC60D7}" type="presOf" srcId="{07669886-2391-4A77-9C1E-71E62A9A8485}" destId="{8919C7E0-8EDF-408C-BC40-CB6C0D6E517C}" srcOrd="0" destOrd="0" presId="urn:microsoft.com/office/officeart/2005/8/layout/hierarchy3"/>
    <dgm:cxn modelId="{D2DC9744-57B8-4F8B-A10D-7CFF491F3FB3}" type="presOf" srcId="{7808B1FC-4142-42B1-8D7D-17DD8168C03C}" destId="{3FDD705F-CC15-4A8A-BC69-855489DE14E5}" srcOrd="0" destOrd="0" presId="urn:microsoft.com/office/officeart/2005/8/layout/hierarchy3"/>
    <dgm:cxn modelId="{A6032E2C-07F6-4F3F-91E2-8B5862E27010}" type="presOf" srcId="{B301DC91-7B7C-4D3B-A3CA-B630A0F67807}" destId="{CC3C7217-0B1E-450F-867B-880D604EC799}" srcOrd="0" destOrd="0" presId="urn:microsoft.com/office/officeart/2005/8/layout/hierarchy3"/>
    <dgm:cxn modelId="{17218969-1250-41B7-8162-E527D65A73C3}" type="presOf" srcId="{D6E7192D-72FE-4180-AEDD-D5EA46503B99}" destId="{8B669800-C86B-4471-AF1C-8CDF12F3ED07}" srcOrd="0" destOrd="0" presId="urn:microsoft.com/office/officeart/2005/8/layout/hierarchy3"/>
    <dgm:cxn modelId="{9E3DF67B-23CD-4CD8-AEF0-D32895B06C5F}" type="presOf" srcId="{EF549DAE-82A5-4F3C-AA76-EB3DD61291A3}" destId="{5722D385-388F-4A59-A0DD-98CA6E4FA01D}" srcOrd="0" destOrd="0" presId="urn:microsoft.com/office/officeart/2005/8/layout/hierarchy3"/>
    <dgm:cxn modelId="{C16136AE-ADF0-4353-8841-78DF31426F81}" type="presOf" srcId="{B484ACB6-A25F-4163-B7DE-DEECE8C968B9}" destId="{67AA0D61-BA4C-4781-9035-12E219EE3D62}" srcOrd="0" destOrd="0" presId="urn:microsoft.com/office/officeart/2005/8/layout/hierarchy3"/>
    <dgm:cxn modelId="{8591E9BF-29E2-4D9B-A605-B372EBBF4F32}" type="presOf" srcId="{CE6741CA-237F-4400-8043-F86B52D6C49F}" destId="{D6616193-C9B2-4B7E-94FC-3F55E8D3BB33}" srcOrd="0" destOrd="0" presId="urn:microsoft.com/office/officeart/2005/8/layout/hierarchy3"/>
    <dgm:cxn modelId="{D187C400-D9BF-459C-AC8F-CA44473CD617}" type="presOf" srcId="{E6B7D94B-EB38-4AA6-AAA0-AB1B8E16204B}" destId="{7F9B32A8-D9ED-46C1-9FA2-93799A4682A7}" srcOrd="0" destOrd="0" presId="urn:microsoft.com/office/officeart/2005/8/layout/hierarchy3"/>
    <dgm:cxn modelId="{83B4A1D2-4108-4FC0-94CD-CBD10B96D946}" type="presOf" srcId="{C6C04653-269C-493D-938F-007B42058B5D}" destId="{7147B077-2787-46CC-83D8-8BEA821E50BF}" srcOrd="0" destOrd="0" presId="urn:microsoft.com/office/officeart/2005/8/layout/hierarchy3"/>
    <dgm:cxn modelId="{E3A7F5C4-ABB6-4803-AC1E-3DFC6C43F32E}" type="presOf" srcId="{B301DC91-7B7C-4D3B-A3CA-B630A0F67807}" destId="{BAE60DF0-3B1C-410B-AADD-D88737C96A81}" srcOrd="1" destOrd="0" presId="urn:microsoft.com/office/officeart/2005/8/layout/hierarchy3"/>
    <dgm:cxn modelId="{A3F5F8E6-5485-4C2C-B688-73EB51834B46}" type="presOf" srcId="{798CB010-AF4F-4F01-B0FF-0FA66B89FEF3}" destId="{6AC80B72-302E-4ED7-B4C8-E4BDA40481BD}" srcOrd="0" destOrd="0" presId="urn:microsoft.com/office/officeart/2005/8/layout/hierarchy3"/>
    <dgm:cxn modelId="{373DA041-EACF-492A-8AC6-7DC07782C773}" type="presOf" srcId="{4124D08D-309A-44D1-BCF0-2325AEC5C39A}" destId="{D907129B-EDD4-4D47-A673-5D3816EB0972}" srcOrd="0" destOrd="0" presId="urn:microsoft.com/office/officeart/2005/8/layout/hierarchy3"/>
    <dgm:cxn modelId="{76229650-5CAD-4157-988A-FB9C0DE59D49}" type="presOf" srcId="{24DA00E9-454F-451D-95A0-71BB7FBEC798}" destId="{6500E3F8-34D2-446C-AF34-F8B1E67FA885}" srcOrd="0" destOrd="0" presId="urn:microsoft.com/office/officeart/2005/8/layout/hierarchy3"/>
    <dgm:cxn modelId="{DF7C1104-8C95-4EB1-BB41-E0673E684869}" srcId="{B301DC91-7B7C-4D3B-A3CA-B630A0F67807}" destId="{D6E7192D-72FE-4180-AEDD-D5EA46503B99}" srcOrd="2" destOrd="0" parTransId="{7808B1FC-4142-42B1-8D7D-17DD8168C03C}" sibTransId="{BCCA9635-8584-472B-A257-E16BABA71581}"/>
    <dgm:cxn modelId="{A0655888-4F83-4621-9C7E-F695C66E4368}" srcId="{AEAC789F-743F-4171-AC97-9F6BB29FA4D1}" destId="{10F272DE-0436-4C62-B33F-75A0CB3A62A4}" srcOrd="0" destOrd="0" parTransId="{C6C04653-269C-493D-938F-007B42058B5D}" sibTransId="{73FBF1CB-2645-4A05-AF45-BBA6B5AC38F3}"/>
    <dgm:cxn modelId="{8A8433BE-0856-40D8-AC30-B8ADC3564DFE}" srcId="{B301DC91-7B7C-4D3B-A3CA-B630A0F67807}" destId="{09ECA2D4-5014-4364-BEF7-DDC4E7E7FB00}" srcOrd="4" destOrd="0" parTransId="{AF6DECC7-9547-4AA6-92B8-CB6DEBE844C1}" sibTransId="{CDFFEFC6-C57F-4E5C-9CD1-A9A3F2063958}"/>
    <dgm:cxn modelId="{0E0C58A7-9638-4473-8390-3250C1915329}" type="presOf" srcId="{1102155A-FB15-49FF-8B7B-600B4437937C}" destId="{469ADB8E-D045-4E76-84AB-4189178F94B9}" srcOrd="0" destOrd="0" presId="urn:microsoft.com/office/officeart/2005/8/layout/hierarchy3"/>
    <dgm:cxn modelId="{0E6ABA2D-A99A-4733-8F61-A3F144A5D55D}" srcId="{B301DC91-7B7C-4D3B-A3CA-B630A0F67807}" destId="{D976BF01-BCB0-4B70-947F-6B3E4821FFF5}" srcOrd="3" destOrd="0" parTransId="{E6B7D94B-EB38-4AA6-AAA0-AB1B8E16204B}" sibTransId="{E59EE9CB-A5F2-448F-94B4-CDDD0E5ADCD2}"/>
    <dgm:cxn modelId="{E9139654-70F5-4E54-B8B9-A784E2EDA892}" type="presOf" srcId="{9F9E28CA-1021-45FE-8F65-70A272C3B1D0}" destId="{CBAFB389-6A9C-4C7A-951E-AE2150D03BFC}" srcOrd="0" destOrd="0" presId="urn:microsoft.com/office/officeart/2005/8/layout/hierarchy3"/>
    <dgm:cxn modelId="{75C92C4C-AEA3-4BBD-B32A-F67FB6F541A6}" srcId="{B301DC91-7B7C-4D3B-A3CA-B630A0F67807}" destId="{798CB010-AF4F-4F01-B0FF-0FA66B89FEF3}" srcOrd="0" destOrd="0" parTransId="{9F9E28CA-1021-45FE-8F65-70A272C3B1D0}" sibTransId="{6CE97A5C-B0D7-4A1E-8D35-F16AA6E745B9}"/>
    <dgm:cxn modelId="{30FE964D-87A1-402E-B4C7-8BD2904F0825}" type="presOf" srcId="{AEAC789F-743F-4171-AC97-9F6BB29FA4D1}" destId="{15DA9CAD-1A3C-4650-9FDB-3700031B0078}" srcOrd="0" destOrd="0" presId="urn:microsoft.com/office/officeart/2005/8/layout/hierarchy3"/>
    <dgm:cxn modelId="{79E3CB6F-CDFD-4D9B-A070-D670860A0B8E}" type="presOf" srcId="{AEAC789F-743F-4171-AC97-9F6BB29FA4D1}" destId="{DD1C90BD-EABD-4273-9F20-B776A34A6481}" srcOrd="1" destOrd="0" presId="urn:microsoft.com/office/officeart/2005/8/layout/hierarchy3"/>
    <dgm:cxn modelId="{B9B628AD-ACF2-4396-9D44-6C56F9D8A6A9}" srcId="{AEAC789F-743F-4171-AC97-9F6BB29FA4D1}" destId="{58AB83DC-F50B-4A96-8919-B6F566F563CD}" srcOrd="2" destOrd="0" parTransId="{EF549DAE-82A5-4F3C-AA76-EB3DD61291A3}" sibTransId="{10960013-9B50-4E9A-9E1E-2A777B9B75FB}"/>
    <dgm:cxn modelId="{A11BE1EC-EF3F-480F-945A-D40488EAC910}" type="presOf" srcId="{BA4815D2-B19A-4EB8-AB85-1750756C9021}" destId="{B7352137-92A8-4F38-9AFC-F92ABB07F48D}" srcOrd="0" destOrd="0" presId="urn:microsoft.com/office/officeart/2005/8/layout/hierarchy3"/>
    <dgm:cxn modelId="{DFCAF986-0C32-4F3C-B7CE-92B347D8097B}" type="presOf" srcId="{28B7C8F9-52AA-4423-897A-44CF0C3F3AD4}" destId="{66D225AA-D927-4EB8-9FD3-7E38BF07BF9C}" srcOrd="0" destOrd="0" presId="urn:microsoft.com/office/officeart/2005/8/layout/hierarchy3"/>
    <dgm:cxn modelId="{8FB8068C-0330-413E-9C8D-B13F190862CA}" srcId="{B484ACB6-A25F-4163-B7DE-DEECE8C968B9}" destId="{B301DC91-7B7C-4D3B-A3CA-B630A0F67807}" srcOrd="1" destOrd="0" parTransId="{B52566CA-569C-4C45-A89C-FBECC0CB3D64}" sibTransId="{8D86DF8F-5527-49F5-955B-F49A57E472E9}"/>
    <dgm:cxn modelId="{5C163467-4FE0-428F-8EEF-6265051F9129}" srcId="{AEAC789F-743F-4171-AC97-9F6BB29FA4D1}" destId="{4124D08D-309A-44D1-BCF0-2325AEC5C39A}" srcOrd="3" destOrd="0" parTransId="{BA4815D2-B19A-4EB8-AB85-1750756C9021}" sibTransId="{C6EF8429-8D27-4812-8F6C-C0FB58CC5AD0}"/>
    <dgm:cxn modelId="{E27F2B2D-48F7-4E07-B29B-1D376A150700}" srcId="{B484ACB6-A25F-4163-B7DE-DEECE8C968B9}" destId="{AEAC789F-743F-4171-AC97-9F6BB29FA4D1}" srcOrd="0" destOrd="0" parTransId="{73AEE0D4-08FD-429E-B3C6-11BF8F35C301}" sibTransId="{25BEC7DF-CE0F-486C-AB71-142885B0E1EC}"/>
    <dgm:cxn modelId="{4AD26C74-3235-4472-982E-8223EDA6219A}" type="presOf" srcId="{58AB83DC-F50B-4A96-8919-B6F566F563CD}" destId="{D96D0ED0-27F0-4915-8B29-C1A1D9182F83}" srcOrd="0" destOrd="0" presId="urn:microsoft.com/office/officeart/2005/8/layout/hierarchy3"/>
    <dgm:cxn modelId="{AAF0DE89-480A-4167-ABE2-C1E49CF8BA01}" type="presOf" srcId="{AF6DECC7-9547-4AA6-92B8-CB6DEBE844C1}" destId="{0173CB31-9499-40D5-A9F6-C3D56FE1C929}" srcOrd="0" destOrd="0" presId="urn:microsoft.com/office/officeart/2005/8/layout/hierarchy3"/>
    <dgm:cxn modelId="{4F98FFA3-9677-4D9A-BC42-00928260955D}" srcId="{AEAC789F-743F-4171-AC97-9F6BB29FA4D1}" destId="{07669886-2391-4A77-9C1E-71E62A9A8485}" srcOrd="1" destOrd="0" parTransId="{28B7C8F9-52AA-4423-897A-44CF0C3F3AD4}" sibTransId="{7D9FA8B2-CF5E-4046-AF52-98B41B1FC012}"/>
    <dgm:cxn modelId="{8AF3A3E6-2211-4806-952F-FC26B81C4A79}" srcId="{AEAC789F-743F-4171-AC97-9F6BB29FA4D1}" destId="{1102155A-FB15-49FF-8B7B-600B4437937C}" srcOrd="4" destOrd="0" parTransId="{CE6741CA-237F-4400-8043-F86B52D6C49F}" sibTransId="{2C3E0D4F-4047-406E-BA8C-D8300CE16485}"/>
    <dgm:cxn modelId="{5EE46EA4-F5D1-40ED-BA45-06469C28A651}" type="presParOf" srcId="{67AA0D61-BA4C-4781-9035-12E219EE3D62}" destId="{60FF1451-BFD7-493A-BBB6-81CB09E80F40}" srcOrd="0" destOrd="0" presId="urn:microsoft.com/office/officeart/2005/8/layout/hierarchy3"/>
    <dgm:cxn modelId="{21750C1E-15FB-40EB-ADBE-9C0842FBE7BA}" type="presParOf" srcId="{60FF1451-BFD7-493A-BBB6-81CB09E80F40}" destId="{5D6D4B0C-B659-4895-9199-F2E08C91F13D}" srcOrd="0" destOrd="0" presId="urn:microsoft.com/office/officeart/2005/8/layout/hierarchy3"/>
    <dgm:cxn modelId="{5304417C-D0B5-49F9-9C39-732CC156C2CA}" type="presParOf" srcId="{5D6D4B0C-B659-4895-9199-F2E08C91F13D}" destId="{15DA9CAD-1A3C-4650-9FDB-3700031B0078}" srcOrd="0" destOrd="0" presId="urn:microsoft.com/office/officeart/2005/8/layout/hierarchy3"/>
    <dgm:cxn modelId="{DE816FE1-6DDA-469F-8F3B-AF4EF5DE51C8}" type="presParOf" srcId="{5D6D4B0C-B659-4895-9199-F2E08C91F13D}" destId="{DD1C90BD-EABD-4273-9F20-B776A34A6481}" srcOrd="1" destOrd="0" presId="urn:microsoft.com/office/officeart/2005/8/layout/hierarchy3"/>
    <dgm:cxn modelId="{164300AD-3F63-4B03-8F84-8C4E636B450C}" type="presParOf" srcId="{60FF1451-BFD7-493A-BBB6-81CB09E80F40}" destId="{00F053CA-5E5C-4BDD-B160-D88B7CD500EB}" srcOrd="1" destOrd="0" presId="urn:microsoft.com/office/officeart/2005/8/layout/hierarchy3"/>
    <dgm:cxn modelId="{F5E7AE66-1BFA-4FDE-B5ED-122C3F7C0BF9}" type="presParOf" srcId="{00F053CA-5E5C-4BDD-B160-D88B7CD500EB}" destId="{7147B077-2787-46CC-83D8-8BEA821E50BF}" srcOrd="0" destOrd="0" presId="urn:microsoft.com/office/officeart/2005/8/layout/hierarchy3"/>
    <dgm:cxn modelId="{D84E7D80-7963-4BDB-A71D-4ED68DE9F6F0}" type="presParOf" srcId="{00F053CA-5E5C-4BDD-B160-D88B7CD500EB}" destId="{AAFEA4BF-6FF1-40CF-A671-993862DBFC16}" srcOrd="1" destOrd="0" presId="urn:microsoft.com/office/officeart/2005/8/layout/hierarchy3"/>
    <dgm:cxn modelId="{75FCE654-7C8A-4A48-9CCC-90BF0637BFAA}" type="presParOf" srcId="{00F053CA-5E5C-4BDD-B160-D88B7CD500EB}" destId="{66D225AA-D927-4EB8-9FD3-7E38BF07BF9C}" srcOrd="2" destOrd="0" presId="urn:microsoft.com/office/officeart/2005/8/layout/hierarchy3"/>
    <dgm:cxn modelId="{63188E1D-D867-4A86-AF45-8CED4C7C30F2}" type="presParOf" srcId="{00F053CA-5E5C-4BDD-B160-D88B7CD500EB}" destId="{8919C7E0-8EDF-408C-BC40-CB6C0D6E517C}" srcOrd="3" destOrd="0" presId="urn:microsoft.com/office/officeart/2005/8/layout/hierarchy3"/>
    <dgm:cxn modelId="{474D96FF-94E4-4119-A2F3-1DE63BF7A17E}" type="presParOf" srcId="{00F053CA-5E5C-4BDD-B160-D88B7CD500EB}" destId="{5722D385-388F-4A59-A0DD-98CA6E4FA01D}" srcOrd="4" destOrd="0" presId="urn:microsoft.com/office/officeart/2005/8/layout/hierarchy3"/>
    <dgm:cxn modelId="{E19A110F-0B14-413E-8914-B0A6A75E2E33}" type="presParOf" srcId="{00F053CA-5E5C-4BDD-B160-D88B7CD500EB}" destId="{D96D0ED0-27F0-4915-8B29-C1A1D9182F83}" srcOrd="5" destOrd="0" presId="urn:microsoft.com/office/officeart/2005/8/layout/hierarchy3"/>
    <dgm:cxn modelId="{44304122-56EB-4C72-83A4-CDA7AAFE12C7}" type="presParOf" srcId="{00F053CA-5E5C-4BDD-B160-D88B7CD500EB}" destId="{B7352137-92A8-4F38-9AFC-F92ABB07F48D}" srcOrd="6" destOrd="0" presId="urn:microsoft.com/office/officeart/2005/8/layout/hierarchy3"/>
    <dgm:cxn modelId="{AF1BA04E-3953-4E90-B806-165397015F2F}" type="presParOf" srcId="{00F053CA-5E5C-4BDD-B160-D88B7CD500EB}" destId="{D907129B-EDD4-4D47-A673-5D3816EB0972}" srcOrd="7" destOrd="0" presId="urn:microsoft.com/office/officeart/2005/8/layout/hierarchy3"/>
    <dgm:cxn modelId="{799CEF14-9E5E-44FC-992C-4B219F767688}" type="presParOf" srcId="{00F053CA-5E5C-4BDD-B160-D88B7CD500EB}" destId="{D6616193-C9B2-4B7E-94FC-3F55E8D3BB33}" srcOrd="8" destOrd="0" presId="urn:microsoft.com/office/officeart/2005/8/layout/hierarchy3"/>
    <dgm:cxn modelId="{BB999F62-C678-462A-84D0-BE080BC73C82}" type="presParOf" srcId="{00F053CA-5E5C-4BDD-B160-D88B7CD500EB}" destId="{469ADB8E-D045-4E76-84AB-4189178F94B9}" srcOrd="9" destOrd="0" presId="urn:microsoft.com/office/officeart/2005/8/layout/hierarchy3"/>
    <dgm:cxn modelId="{0532E92E-0127-49DF-9909-BCD556A2E12F}" type="presParOf" srcId="{67AA0D61-BA4C-4781-9035-12E219EE3D62}" destId="{DA2FB722-FADE-4700-B1AE-4639F3898D44}" srcOrd="1" destOrd="0" presId="urn:microsoft.com/office/officeart/2005/8/layout/hierarchy3"/>
    <dgm:cxn modelId="{AD7CF947-2C2E-4063-BDDB-BD0D5A9E4665}" type="presParOf" srcId="{DA2FB722-FADE-4700-B1AE-4639F3898D44}" destId="{C7E1B291-F9F1-4BE9-A53F-421612759442}" srcOrd="0" destOrd="0" presId="urn:microsoft.com/office/officeart/2005/8/layout/hierarchy3"/>
    <dgm:cxn modelId="{7F47D7C5-78E0-4065-BAB7-BB54686D490F}" type="presParOf" srcId="{C7E1B291-F9F1-4BE9-A53F-421612759442}" destId="{CC3C7217-0B1E-450F-867B-880D604EC799}" srcOrd="0" destOrd="0" presId="urn:microsoft.com/office/officeart/2005/8/layout/hierarchy3"/>
    <dgm:cxn modelId="{DEBC7732-ECE0-4C22-B2BB-5D60783B7B3E}" type="presParOf" srcId="{C7E1B291-F9F1-4BE9-A53F-421612759442}" destId="{BAE60DF0-3B1C-410B-AADD-D88737C96A81}" srcOrd="1" destOrd="0" presId="urn:microsoft.com/office/officeart/2005/8/layout/hierarchy3"/>
    <dgm:cxn modelId="{298C94D6-F010-40FF-B769-F822F21C19B5}" type="presParOf" srcId="{DA2FB722-FADE-4700-B1AE-4639F3898D44}" destId="{A5FC74EB-63C5-46B5-97A8-0ECA8DF29786}" srcOrd="1" destOrd="0" presId="urn:microsoft.com/office/officeart/2005/8/layout/hierarchy3"/>
    <dgm:cxn modelId="{2A79227E-7EAA-44E9-8F3F-734A8C75F9FC}" type="presParOf" srcId="{A5FC74EB-63C5-46B5-97A8-0ECA8DF29786}" destId="{CBAFB389-6A9C-4C7A-951E-AE2150D03BFC}" srcOrd="0" destOrd="0" presId="urn:microsoft.com/office/officeart/2005/8/layout/hierarchy3"/>
    <dgm:cxn modelId="{1C8293B4-DA4C-4DC0-A023-B571F445B663}" type="presParOf" srcId="{A5FC74EB-63C5-46B5-97A8-0ECA8DF29786}" destId="{6AC80B72-302E-4ED7-B4C8-E4BDA40481BD}" srcOrd="1" destOrd="0" presId="urn:microsoft.com/office/officeart/2005/8/layout/hierarchy3"/>
    <dgm:cxn modelId="{8C631E32-AD1C-4CF7-86AE-FAD795290627}" type="presParOf" srcId="{A5FC74EB-63C5-46B5-97A8-0ECA8DF29786}" destId="{4285D902-D2E4-4119-9F9D-68ADD021A1B1}" srcOrd="2" destOrd="0" presId="urn:microsoft.com/office/officeart/2005/8/layout/hierarchy3"/>
    <dgm:cxn modelId="{228BB8E6-1D76-47B6-A095-FC9EE1FE0240}" type="presParOf" srcId="{A5FC74EB-63C5-46B5-97A8-0ECA8DF29786}" destId="{6500E3F8-34D2-446C-AF34-F8B1E67FA885}" srcOrd="3" destOrd="0" presId="urn:microsoft.com/office/officeart/2005/8/layout/hierarchy3"/>
    <dgm:cxn modelId="{7A3E9F1D-5A72-4A84-B3D7-15351AD0C48B}" type="presParOf" srcId="{A5FC74EB-63C5-46B5-97A8-0ECA8DF29786}" destId="{3FDD705F-CC15-4A8A-BC69-855489DE14E5}" srcOrd="4" destOrd="0" presId="urn:microsoft.com/office/officeart/2005/8/layout/hierarchy3"/>
    <dgm:cxn modelId="{211F6AA8-69D4-4EC6-835D-0A94F57E1C82}" type="presParOf" srcId="{A5FC74EB-63C5-46B5-97A8-0ECA8DF29786}" destId="{8B669800-C86B-4471-AF1C-8CDF12F3ED07}" srcOrd="5" destOrd="0" presId="urn:microsoft.com/office/officeart/2005/8/layout/hierarchy3"/>
    <dgm:cxn modelId="{6A264510-2BEF-418B-86D3-D70D4B961373}" type="presParOf" srcId="{A5FC74EB-63C5-46B5-97A8-0ECA8DF29786}" destId="{7F9B32A8-D9ED-46C1-9FA2-93799A4682A7}" srcOrd="6" destOrd="0" presId="urn:microsoft.com/office/officeart/2005/8/layout/hierarchy3"/>
    <dgm:cxn modelId="{B0AC299A-8387-4167-945F-12FD4B870324}" type="presParOf" srcId="{A5FC74EB-63C5-46B5-97A8-0ECA8DF29786}" destId="{3BF82AE3-42B9-4E59-8ACF-CB1B3D298165}" srcOrd="7" destOrd="0" presId="urn:microsoft.com/office/officeart/2005/8/layout/hierarchy3"/>
    <dgm:cxn modelId="{45925A43-6197-4AE3-A846-F0D9D15E069E}" type="presParOf" srcId="{A5FC74EB-63C5-46B5-97A8-0ECA8DF29786}" destId="{0173CB31-9499-40D5-A9F6-C3D56FE1C929}" srcOrd="8" destOrd="0" presId="urn:microsoft.com/office/officeart/2005/8/layout/hierarchy3"/>
    <dgm:cxn modelId="{3552795D-1AAD-486A-AF0E-060D09EB1E19}" type="presParOf" srcId="{A5FC74EB-63C5-46B5-97A8-0ECA8DF29786}" destId="{076F6B7C-3A97-4D50-93F4-4F0B0E666FE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A9CAD-1A3C-4650-9FDB-3700031B0078}">
      <dsp:nvSpPr>
        <dsp:cNvPr id="0" name=""/>
        <dsp:cNvSpPr/>
      </dsp:nvSpPr>
      <dsp:spPr>
        <a:xfrm>
          <a:off x="0" y="13218"/>
          <a:ext cx="2897843" cy="68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Мальчики</a:t>
          </a:r>
          <a:endParaRPr lang="ru-RU" sz="2400" kern="1200" dirty="0"/>
        </a:p>
      </dsp:txBody>
      <dsp:txXfrm>
        <a:off x="20155" y="33373"/>
        <a:ext cx="2857533" cy="647834"/>
      </dsp:txXfrm>
    </dsp:sp>
    <dsp:sp modelId="{7147B077-2787-46CC-83D8-8BEA821E50BF}">
      <dsp:nvSpPr>
        <dsp:cNvPr id="0" name=""/>
        <dsp:cNvSpPr/>
      </dsp:nvSpPr>
      <dsp:spPr>
        <a:xfrm>
          <a:off x="289784" y="701362"/>
          <a:ext cx="230359" cy="421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956"/>
              </a:lnTo>
              <a:lnTo>
                <a:pt x="230359" y="42195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EA4BF-6FF1-40CF-A671-993862DBFC16}">
      <dsp:nvSpPr>
        <dsp:cNvPr id="0" name=""/>
        <dsp:cNvSpPr/>
      </dsp:nvSpPr>
      <dsp:spPr>
        <a:xfrm>
          <a:off x="520143" y="779247"/>
          <a:ext cx="2299766" cy="688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Используют все пространство</a:t>
          </a:r>
          <a:endParaRPr lang="ru-RU" sz="1600" kern="1200" dirty="0"/>
        </a:p>
      </dsp:txBody>
      <dsp:txXfrm>
        <a:off x="540298" y="799402"/>
        <a:ext cx="2259456" cy="647834"/>
      </dsp:txXfrm>
    </dsp:sp>
    <dsp:sp modelId="{66D225AA-D927-4EB8-9FD3-7E38BF07BF9C}">
      <dsp:nvSpPr>
        <dsp:cNvPr id="0" name=""/>
        <dsp:cNvSpPr/>
      </dsp:nvSpPr>
      <dsp:spPr>
        <a:xfrm>
          <a:off x="289784" y="701362"/>
          <a:ext cx="230359" cy="1362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2900"/>
              </a:lnTo>
              <a:lnTo>
                <a:pt x="230359" y="136290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9C7E0-8EDF-408C-BC40-CB6C0D6E517C}">
      <dsp:nvSpPr>
        <dsp:cNvPr id="0" name=""/>
        <dsp:cNvSpPr/>
      </dsp:nvSpPr>
      <dsp:spPr>
        <a:xfrm>
          <a:off x="520143" y="1619154"/>
          <a:ext cx="3547200" cy="890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Мышление обобщенное, абстрактное. Манипулируют с геометрическими формами </a:t>
          </a:r>
          <a:endParaRPr lang="ru-RU" sz="1600" kern="1200" dirty="0"/>
        </a:p>
      </dsp:txBody>
      <dsp:txXfrm>
        <a:off x="546217" y="1645228"/>
        <a:ext cx="3495052" cy="838069"/>
      </dsp:txXfrm>
    </dsp:sp>
    <dsp:sp modelId="{5722D385-388F-4A59-A0DD-98CA6E4FA01D}">
      <dsp:nvSpPr>
        <dsp:cNvPr id="0" name=""/>
        <dsp:cNvSpPr/>
      </dsp:nvSpPr>
      <dsp:spPr>
        <a:xfrm>
          <a:off x="289784" y="701362"/>
          <a:ext cx="230359" cy="2450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339"/>
              </a:lnTo>
              <a:lnTo>
                <a:pt x="230359" y="245033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D0ED0-27F0-4915-8B29-C1A1D9182F83}">
      <dsp:nvSpPr>
        <dsp:cNvPr id="0" name=""/>
        <dsp:cNvSpPr/>
      </dsp:nvSpPr>
      <dsp:spPr>
        <a:xfrm>
          <a:off x="520143" y="2737491"/>
          <a:ext cx="3569760" cy="82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Быстрее утомляется левое полушарие (речевое мышление, логические операции)</a:t>
          </a:r>
          <a:endParaRPr lang="ru-RU" sz="1600" kern="1200" dirty="0"/>
        </a:p>
      </dsp:txBody>
      <dsp:txXfrm>
        <a:off x="544407" y="2761755"/>
        <a:ext cx="3521232" cy="779894"/>
      </dsp:txXfrm>
    </dsp:sp>
    <dsp:sp modelId="{B7352137-92A8-4F38-9AFC-F92ABB07F48D}">
      <dsp:nvSpPr>
        <dsp:cNvPr id="0" name=""/>
        <dsp:cNvSpPr/>
      </dsp:nvSpPr>
      <dsp:spPr>
        <a:xfrm>
          <a:off x="289784" y="701362"/>
          <a:ext cx="230359" cy="3498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8369"/>
              </a:lnTo>
              <a:lnTo>
                <a:pt x="230359" y="349836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7129B-EDD4-4D47-A673-5D3816EB0972}">
      <dsp:nvSpPr>
        <dsp:cNvPr id="0" name=""/>
        <dsp:cNvSpPr/>
      </dsp:nvSpPr>
      <dsp:spPr>
        <a:xfrm>
          <a:off x="520143" y="3730111"/>
          <a:ext cx="3559103" cy="939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Ориентированы на информацию. Во время общения смотрят в сторону или перед собой </a:t>
          </a:r>
          <a:endParaRPr lang="ru-RU" sz="1600" kern="1200" dirty="0"/>
        </a:p>
      </dsp:txBody>
      <dsp:txXfrm>
        <a:off x="547652" y="3757620"/>
        <a:ext cx="3504085" cy="884222"/>
      </dsp:txXfrm>
    </dsp:sp>
    <dsp:sp modelId="{D6616193-C9B2-4B7E-94FC-3F55E8D3BB33}">
      <dsp:nvSpPr>
        <dsp:cNvPr id="0" name=""/>
        <dsp:cNvSpPr/>
      </dsp:nvSpPr>
      <dsp:spPr>
        <a:xfrm>
          <a:off x="289784" y="701362"/>
          <a:ext cx="230359" cy="4518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8147"/>
              </a:lnTo>
              <a:lnTo>
                <a:pt x="230359" y="4518147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ADB8E-D045-4E76-84AB-4189178F94B9}">
      <dsp:nvSpPr>
        <dsp:cNvPr id="0" name=""/>
        <dsp:cNvSpPr/>
      </dsp:nvSpPr>
      <dsp:spPr>
        <a:xfrm>
          <a:off x="520143" y="4875438"/>
          <a:ext cx="3572007" cy="688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Кратковременно, но ярко реагируют на эмоциональный фактор</a:t>
          </a:r>
          <a:endParaRPr lang="ru-RU" sz="1600" kern="1200" dirty="0"/>
        </a:p>
      </dsp:txBody>
      <dsp:txXfrm>
        <a:off x="540298" y="4895593"/>
        <a:ext cx="3531697" cy="647834"/>
      </dsp:txXfrm>
    </dsp:sp>
    <dsp:sp modelId="{CC3C7217-0B1E-450F-867B-880D604EC799}">
      <dsp:nvSpPr>
        <dsp:cNvPr id="0" name=""/>
        <dsp:cNvSpPr/>
      </dsp:nvSpPr>
      <dsp:spPr>
        <a:xfrm>
          <a:off x="4032447" y="0"/>
          <a:ext cx="2854779" cy="68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Девочки</a:t>
          </a:r>
          <a:endParaRPr lang="ru-RU" sz="2400" kern="1200" dirty="0"/>
        </a:p>
      </dsp:txBody>
      <dsp:txXfrm>
        <a:off x="4052602" y="20155"/>
        <a:ext cx="2814469" cy="647834"/>
      </dsp:txXfrm>
    </dsp:sp>
    <dsp:sp modelId="{CBAFB389-6A9C-4C7A-951E-AE2150D03BFC}">
      <dsp:nvSpPr>
        <dsp:cNvPr id="0" name=""/>
        <dsp:cNvSpPr/>
      </dsp:nvSpPr>
      <dsp:spPr>
        <a:xfrm>
          <a:off x="4317924" y="688144"/>
          <a:ext cx="605679" cy="430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674"/>
              </a:lnTo>
              <a:lnTo>
                <a:pt x="605679" y="43067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80B72-302E-4ED7-B4C8-E4BDA40481BD}">
      <dsp:nvSpPr>
        <dsp:cNvPr id="0" name=""/>
        <dsp:cNvSpPr/>
      </dsp:nvSpPr>
      <dsp:spPr>
        <a:xfrm>
          <a:off x="4923604" y="774746"/>
          <a:ext cx="2365530" cy="688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Играют в ограниченном пространстве</a:t>
          </a:r>
          <a:endParaRPr lang="ru-RU" sz="1600" kern="1200" dirty="0"/>
        </a:p>
      </dsp:txBody>
      <dsp:txXfrm>
        <a:off x="4943759" y="794901"/>
        <a:ext cx="2325220" cy="647834"/>
      </dsp:txXfrm>
    </dsp:sp>
    <dsp:sp modelId="{4285D902-D2E4-4119-9F9D-68ADD021A1B1}">
      <dsp:nvSpPr>
        <dsp:cNvPr id="0" name=""/>
        <dsp:cNvSpPr/>
      </dsp:nvSpPr>
      <dsp:spPr>
        <a:xfrm>
          <a:off x="4317924" y="688144"/>
          <a:ext cx="198119" cy="1399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9244"/>
              </a:lnTo>
              <a:lnTo>
                <a:pt x="198119" y="139924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0E3F8-34D2-446C-AF34-F8B1E67FA885}">
      <dsp:nvSpPr>
        <dsp:cNvPr id="0" name=""/>
        <dsp:cNvSpPr/>
      </dsp:nvSpPr>
      <dsp:spPr>
        <a:xfrm>
          <a:off x="4516044" y="1675258"/>
          <a:ext cx="3713555" cy="824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Мышление детальное, конкретное. Манипулируют с цифрами и формулами</a:t>
          </a:r>
          <a:endParaRPr lang="ru-RU" sz="1600" kern="1200" dirty="0"/>
        </a:p>
      </dsp:txBody>
      <dsp:txXfrm>
        <a:off x="4540186" y="1699400"/>
        <a:ext cx="3665271" cy="775974"/>
      </dsp:txXfrm>
    </dsp:sp>
    <dsp:sp modelId="{3FDD705F-CC15-4A8A-BC69-855489DE14E5}">
      <dsp:nvSpPr>
        <dsp:cNvPr id="0" name=""/>
        <dsp:cNvSpPr/>
      </dsp:nvSpPr>
      <dsp:spPr>
        <a:xfrm>
          <a:off x="4317924" y="688144"/>
          <a:ext cx="186789" cy="2445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663"/>
              </a:lnTo>
              <a:lnTo>
                <a:pt x="186789" y="244566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69800-C86B-4471-AF1C-8CDF12F3ED07}">
      <dsp:nvSpPr>
        <dsp:cNvPr id="0" name=""/>
        <dsp:cNvSpPr/>
      </dsp:nvSpPr>
      <dsp:spPr>
        <a:xfrm>
          <a:off x="4504714" y="2732777"/>
          <a:ext cx="3724885" cy="802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Быстрее утомляется правое полушарие(образное мышление, эмоциональное самочувствие)</a:t>
          </a:r>
          <a:endParaRPr lang="ru-RU" sz="1600" kern="1200" dirty="0"/>
        </a:p>
      </dsp:txBody>
      <dsp:txXfrm>
        <a:off x="4528206" y="2756269"/>
        <a:ext cx="3677901" cy="755075"/>
      </dsp:txXfrm>
    </dsp:sp>
    <dsp:sp modelId="{7F9B32A8-D9ED-46C1-9FA2-93799A4682A7}">
      <dsp:nvSpPr>
        <dsp:cNvPr id="0" name=""/>
        <dsp:cNvSpPr/>
      </dsp:nvSpPr>
      <dsp:spPr>
        <a:xfrm>
          <a:off x="4317924" y="688144"/>
          <a:ext cx="206101" cy="3477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7256"/>
              </a:lnTo>
              <a:lnTo>
                <a:pt x="206101" y="347725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82AE3-42B9-4E59-8ACF-CB1B3D298165}">
      <dsp:nvSpPr>
        <dsp:cNvPr id="0" name=""/>
        <dsp:cNvSpPr/>
      </dsp:nvSpPr>
      <dsp:spPr>
        <a:xfrm>
          <a:off x="4524026" y="3714752"/>
          <a:ext cx="3705573" cy="901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Ориентированы на отношения между людьми. Во время общения смотрят в лицо взрослого. Ждут одобрения</a:t>
          </a:r>
          <a:endParaRPr lang="ru-RU" sz="1600" kern="1200" dirty="0"/>
        </a:p>
      </dsp:txBody>
      <dsp:txXfrm>
        <a:off x="4550424" y="3741150"/>
        <a:ext cx="3652777" cy="848500"/>
      </dsp:txXfrm>
    </dsp:sp>
    <dsp:sp modelId="{0173CB31-9499-40D5-A9F6-C3D56FE1C929}">
      <dsp:nvSpPr>
        <dsp:cNvPr id="0" name=""/>
        <dsp:cNvSpPr/>
      </dsp:nvSpPr>
      <dsp:spPr>
        <a:xfrm>
          <a:off x="4317924" y="688144"/>
          <a:ext cx="310061" cy="4579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9033"/>
              </a:lnTo>
              <a:lnTo>
                <a:pt x="310061" y="457903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F6B7C-3A97-4D50-93F4-4F0B0E666FE4}">
      <dsp:nvSpPr>
        <dsp:cNvPr id="0" name=""/>
        <dsp:cNvSpPr/>
      </dsp:nvSpPr>
      <dsp:spPr>
        <a:xfrm>
          <a:off x="4627986" y="4923105"/>
          <a:ext cx="3601613" cy="688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Готовы в любую секунду отреагировать на эмоциональный фактор.</a:t>
          </a:r>
          <a:endParaRPr lang="ru-RU" sz="1600" kern="1200" dirty="0"/>
        </a:p>
      </dsp:txBody>
      <dsp:txXfrm>
        <a:off x="4648141" y="4943260"/>
        <a:ext cx="3561303" cy="64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8884B-AEEE-44EB-9826-6639C6B8E2D1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5286D-B507-4E98-96DD-C5C82735E8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1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5286D-B507-4E98-96DD-C5C82735E8B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65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C656-FC87-4B39-A0D8-7F24B505DDD1}" type="datetimeFigureOut">
              <a:rPr lang="ru-RU"/>
              <a:pPr>
                <a:defRPr/>
              </a:pPr>
              <a:t>17.12.2015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04963-103E-49C7-AF42-948DB0D29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15105"/>
      </p:ext>
    </p:extLst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90D9F9E-840D-4313-9E35-A8DCA5ED9FBB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719B297-C74E-4778-8F5F-30D67F3353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412776"/>
            <a:ext cx="5976664" cy="2868168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Гендерное </a:t>
            </a:r>
            <a:r>
              <a:rPr lang="ru-RU" sz="4400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br>
              <a:rPr lang="ru-RU" sz="4400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  <a:br>
              <a:rPr lang="ru-RU" sz="3600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</a:t>
            </a:r>
            <a:br>
              <a:rPr lang="ru-RU" sz="3600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n w="1143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4000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4000" dirty="0">
                <a:ln w="11430"/>
                <a:solidFill>
                  <a:srgbClr val="66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085184"/>
            <a:ext cx="5114778" cy="1101248"/>
          </a:xfrm>
        </p:spPr>
        <p:txBody>
          <a:bodyPr/>
          <a:lstStyle/>
          <a:p>
            <a:r>
              <a:rPr lang="ru-RU" dirty="0" smtClean="0"/>
              <a:t>Подготовила: педагог-психолог</a:t>
            </a:r>
          </a:p>
          <a:p>
            <a:r>
              <a:rPr lang="ru-RU" dirty="0" smtClean="0"/>
              <a:t>Петрушина Е.С.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0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333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6. Занимается ли Ваш ребенок онанизмом?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49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239000" cy="4405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7. Следует ли ребенку говорить правду о том, откуда берутся дети и кто это должен делать?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46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0" dirty="0" smtClean="0"/>
              <a:t>Что означает половое воспитание?</a:t>
            </a:r>
            <a:endParaRPr lang="ru-RU" sz="40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9416"/>
            <a:ext cx="7704856" cy="524858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воспитание призвано прививать ребенку </a:t>
            </a:r>
            <a:r>
              <a:rPr lang="ru-RU" sz="3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навыки</a:t>
            </a:r>
            <a:r>
              <a:rPr lang="ru-RU" sz="3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AutoNum type="arabicPeriod"/>
              <a:defRPr/>
            </a:pPr>
            <a:endParaRPr lang="ru-RU" sz="340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воспитание подразумевает ознакомление ребенка со </a:t>
            </a:r>
            <a:r>
              <a:rPr lang="ru-RU" sz="3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строением человеческого тела</a:t>
            </a:r>
            <a:r>
              <a:rPr lang="ru-RU" sz="3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женского и мужского организма, анатомо-физиологическими различиями.</a:t>
            </a:r>
          </a:p>
          <a:p>
            <a:pPr marL="457200" indent="-457200" algn="just">
              <a:buFontTx/>
              <a:buAutoNum type="arabicPeriod"/>
              <a:defRPr/>
            </a:pPr>
            <a:endParaRPr lang="ru-RU" sz="3400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воспитание развивает </a:t>
            </a:r>
            <a:r>
              <a:rPr lang="ru-RU" sz="3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нравственную личность и адекватное отношение</a:t>
            </a:r>
            <a:r>
              <a:rPr lang="ru-RU" sz="3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противоположному полу.</a:t>
            </a:r>
          </a:p>
          <a:p>
            <a:pPr marL="457200" indent="-457200" algn="just">
              <a:buFontTx/>
              <a:buAutoNum type="arabicPeriod"/>
              <a:defRPr/>
            </a:pPr>
            <a:endParaRPr lang="ru-RU" sz="3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полового воспитания </a:t>
            </a:r>
            <a:r>
              <a:rPr lang="ru-RU" sz="3400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должен освоить мужскую роль, девочка – женскую</a:t>
            </a:r>
            <a:r>
              <a:rPr lang="ru-RU" sz="3400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при этом общественные и моральные нормы. Мальчик должен понимать, что он в будущем станет юношей, мужчиной, папой, а девочка – девушкой, женщиной, мамой.</a:t>
            </a:r>
            <a:r>
              <a:rPr lang="ru-RU" sz="29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6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7776864" cy="70008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полоролевого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84784"/>
            <a:ext cx="4896544" cy="4824536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Новорожденность. Настройка на определенный пол.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детство (1 – 3 года). Принятие пола без наполнения его содержанием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возраст (3-4 года). Дифференцирует половое различие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(4-5 лет). Идентификация по половому признаку.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 (6-7 лет). Принятие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пола.</a:t>
            </a:r>
            <a:endParaRPr lang="ru-RU" sz="1800" dirty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>
              <a:latin typeface="Arial" charset="0"/>
            </a:endParaRPr>
          </a:p>
        </p:txBody>
      </p:sp>
      <p:pic>
        <p:nvPicPr>
          <p:cNvPr id="9220" name="Picture 7" descr="943151333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1556792"/>
            <a:ext cx="2355850" cy="1766888"/>
          </a:xfrm>
        </p:spPr>
      </p:pic>
      <p:pic>
        <p:nvPicPr>
          <p:cNvPr id="9221" name="Picture 8" descr="сканирование00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4221088"/>
            <a:ext cx="2427288" cy="1768475"/>
          </a:xfrm>
        </p:spPr>
      </p:pic>
    </p:spTree>
    <p:extLst>
      <p:ext uri="{BB962C8B-B14F-4D97-AF65-F5344CB8AC3E}">
        <p14:creationId xmlns:p14="http://schemas.microsoft.com/office/powerpoint/2010/main" val="427643502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Основные моменты полового воспитания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9416"/>
            <a:ext cx="7776864" cy="4846320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Половое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– это не отдельная сторона, а один из компонентов общего воспитания ребенка.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на этом заострять внимание и все должно проходить гармонично, планомерно, в соответствии с возрастом ребенка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Половое воспитание начинается с самого рождения ребенка, а не в период полового созревания.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детстве закладывается фундамент личности ребенка, который в дальнейшем что-то исправить уже практически невозможно.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очень важно, чтобы у ребенка уже в дошкольном детстве были сформированы правильные представления об окружающем мире.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5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Основные моменты полового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Между ребенком и родителями должны быть доверительные отношения, чтобы он мог спокойно, не боясь и не стесняясь, задавать интересующие вопросы.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должен быть уверен, что взрослые его выслушают и не накажут за это.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То, что вы краснеете и стыдитесь неловких вопросов своего ребенка, - это ваши личные комплексы и психологические проблемы, поэтому необходимо провести работу над собой, над своими стереотипами.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– не передать ребенку свои комплексы.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7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Недопустимые вещи при половом воспитании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9416"/>
            <a:ext cx="7776864" cy="4846320"/>
          </a:xfrm>
        </p:spPr>
        <p:txBody>
          <a:bodyPr/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Смех и грубость - как реакция на вопросы, относящиеся к половому развитию и действиям своего ребенка.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Поцелуй в губы ребенка взрослым.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«сленга» при названии половых органов во время гигиенических процедур.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Сцены половой близости на экране телевизора.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Половая близость родителей в присутствии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7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716088"/>
          </a:xfrm>
        </p:spPr>
        <p:txBody>
          <a:bodyPr/>
          <a:lstStyle/>
          <a:p>
            <a:pPr algn="ctr" eaLnBrk="1" hangingPunct="1"/>
            <a:r>
              <a:rPr lang="ru-RU" alt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Самые лучшие дети бывают </a:t>
            </a:r>
            <a:br>
              <a:rPr lang="ru-RU" altLang="ru-RU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у счастливых родителей</a:t>
            </a:r>
            <a:r>
              <a:rPr lang="ru-RU" altLang="ru-RU" sz="3600" b="1" i="1" dirty="0" smtClean="0">
                <a:solidFill>
                  <a:srgbClr val="4157FB"/>
                </a:solidFill>
              </a:rPr>
              <a:t>.</a:t>
            </a:r>
          </a:p>
        </p:txBody>
      </p:sp>
      <p:sp>
        <p:nvSpPr>
          <p:cNvPr id="18435" name="Rectangle 6"/>
          <p:cNvSpPr>
            <a:spLocks noGrp="1"/>
          </p:cNvSpPr>
          <p:nvPr>
            <p:ph type="body" idx="4294967295"/>
          </p:nvPr>
        </p:nvSpPr>
        <p:spPr>
          <a:xfrm>
            <a:off x="0" y="2636838"/>
            <a:ext cx="8229600" cy="31686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altLang="ru-RU" sz="3600" b="1" i="1" dirty="0" smtClean="0">
                <a:solidFill>
                  <a:srgbClr val="4157FB"/>
                </a:solidFill>
                <a:latin typeface="Calibri" pitchFamily="34" charset="0"/>
              </a:rPr>
              <a:t> </a:t>
            </a:r>
            <a:r>
              <a:rPr lang="ru-RU" alt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Счастье  там,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alt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где любят нас и верят нам.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altLang="ru-RU" sz="3600" b="1" i="1" dirty="0" smtClean="0">
              <a:solidFill>
                <a:srgbClr val="4157FB"/>
              </a:solidFill>
              <a:latin typeface="Calibri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100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55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Светлана\Desktop\картинки из инета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6912769" cy="5112568"/>
          </a:xfrm>
          <a:prstGeom prst="rect">
            <a:avLst/>
          </a:prstGeom>
          <a:noFill/>
          <a:ln w="57150">
            <a:solidFill>
              <a:srgbClr val="66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Два мира – мальчики и девочки</a:t>
            </a:r>
          </a:p>
        </p:txBody>
      </p:sp>
      <p:pic>
        <p:nvPicPr>
          <p:cNvPr id="8195" name="Содержимое 10" descr="j04310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73238"/>
            <a:ext cx="4389438" cy="4389437"/>
          </a:xfrm>
        </p:spPr>
      </p:pic>
    </p:spTree>
    <p:extLst>
      <p:ext uri="{BB962C8B-B14F-4D97-AF65-F5344CB8AC3E}">
        <p14:creationId xmlns:p14="http://schemas.microsoft.com/office/powerpoint/2010/main" val="259776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15888"/>
            <a:ext cx="8229600" cy="850900"/>
          </a:xfrm>
        </p:spPr>
        <p:txBody>
          <a:bodyPr anchor="ctr"/>
          <a:lstStyle/>
          <a:p>
            <a:pPr eaLnBrk="1" hangingPunct="1"/>
            <a:r>
              <a:rPr lang="ru-RU" altLang="ru-RU" sz="2400" b="1" i="1" smtClean="0"/>
              <a:t>Различия в психике и поведении детей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908720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48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7239000" cy="3456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 smtClean="0"/>
              <a:t>1. С </a:t>
            </a:r>
            <a:r>
              <a:rPr lang="ru-RU" b="0" dirty="0"/>
              <a:t>какого возраста, на Ваш взгляд, необходимо осуществлять половое </a:t>
            </a:r>
            <a:r>
              <a:rPr lang="ru-RU" b="0" dirty="0" smtClean="0"/>
              <a:t>воспитание ? 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34156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239000" cy="28083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0" dirty="0" smtClean="0"/>
              <a:t>2. Спите </a:t>
            </a:r>
            <a:r>
              <a:rPr lang="ru-RU" sz="4000" b="0" dirty="0"/>
              <a:t>ли Вы с ребенком в одной комнате или на одной кровати? 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123360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239000" cy="35283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3. Смотрите ли Вы фильмы для взрослых в присутствии детей?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25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189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4. Часто ли Ваш ребенок задает вопросы на интимные темы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246736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39000" cy="454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0" dirty="0"/>
              <a:t>5. Когда нужно начинать говорить с ребенком о взаимоотношениях полов?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547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251</TotalTime>
  <Words>605</Words>
  <Application>Microsoft Office PowerPoint</Application>
  <PresentationFormat>Экран (4:3)</PresentationFormat>
  <Paragraphs>58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Гендерное ВОСПИТАНИЕ  ДЕТЕЙ  ДОШКОЛЬНОГО  ВОЗРАСТА </vt:lpstr>
      <vt:lpstr>Презентация PowerPoint</vt:lpstr>
      <vt:lpstr>Два мира – мальчики и девочки</vt:lpstr>
      <vt:lpstr>Различия в психике и поведении детей</vt:lpstr>
      <vt:lpstr>1. С какого возраста, на Ваш взгляд, необходимо осуществлять половое воспитание ? </vt:lpstr>
      <vt:lpstr>2. Спите ли Вы с ребенком в одной комнате или на одной кровати? </vt:lpstr>
      <vt:lpstr>3. Смотрите ли Вы фильмы для взрослых в присутствии детей?  </vt:lpstr>
      <vt:lpstr>4. Часто ли Ваш ребенок задает вопросы на интимные темы</vt:lpstr>
      <vt:lpstr>5. Когда нужно начинать говорить с ребенком о взаимоотношениях полов?  </vt:lpstr>
      <vt:lpstr>6. Занимается ли Ваш ребенок онанизмом?   </vt:lpstr>
      <vt:lpstr>7. Следует ли ребенку говорить правду о том, откуда берутся дети и кто это должен делать? </vt:lpstr>
      <vt:lpstr>Что означает половое воспитание?</vt:lpstr>
      <vt:lpstr>Этапы полоролевого развития</vt:lpstr>
      <vt:lpstr>Основные моменты полового воспитания</vt:lpstr>
      <vt:lpstr>Основные моменты полового воспитания</vt:lpstr>
      <vt:lpstr>Недопустимые вещи при половом воспитании</vt:lpstr>
      <vt:lpstr>Самые лучшие дети бывают  у счастливых родителей.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Black&amp;White</dc:creator>
  <cp:lastModifiedBy>Black&amp;White</cp:lastModifiedBy>
  <cp:revision>11</cp:revision>
  <dcterms:created xsi:type="dcterms:W3CDTF">2015-12-16T04:17:28Z</dcterms:created>
  <dcterms:modified xsi:type="dcterms:W3CDTF">2015-12-17T01:42:58Z</dcterms:modified>
</cp:coreProperties>
</file>