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8" r:id="rId3"/>
    <p:sldId id="259" r:id="rId4"/>
    <p:sldId id="262" r:id="rId5"/>
    <p:sldId id="260" r:id="rId6"/>
    <p:sldId id="261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6FA2FC0-2C92-4657-B185-BF1BDB46C5C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E9A152-B327-4BC8-BD41-C2316D4136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C8623F-DF46-4AAC-86E5-D08412E48034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B7F766-47A7-4763-93B2-4D57046F4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7BE8D-3607-4CC8-A317-296ADA099FD9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501AAF-20F4-4175-8764-38FB8BE7E3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FED660-E21E-4BB0-9036-8E036F939C0C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963AC7-CE57-4523-80BB-17479C8EC5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76E57A0-F8B4-4ECF-88B2-EE5898499408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9176D3-274D-497F-AD30-D0D5E97805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E56FD4-D23D-457D-AE6A-05F3C8DD00EF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3641AA-66FB-43F6-AE28-5286C43D1A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A0A9E6F-9B5D-47FA-93F9-968B58309B25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5D4F7F7-07D0-42E0-AB61-912B1BE198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7128BD-423E-462F-82D6-FCE07E44A90A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FB9B6-BFB8-4432-95D6-68CE907F4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72088E1E-6C7A-4A60-B7D0-96CB2E223112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DA2E0DA-4FD6-4005-B3EA-E90ADC1F6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348E6A-FD97-4AF6-9C67-46CE9C0CAA2A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CBE33CC-F926-478D-BFAC-35758DB19D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2CF0DE-73CD-4708-8934-847045390271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84A53F2-1B94-4A78-A4FF-5076F009C70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B971D0-D4D7-45A7-94E5-BBBB7900574B}" type="datetimeFigureOut">
              <a:rPr lang="ru-RU"/>
              <a:pPr>
                <a:defRPr/>
              </a:pPr>
              <a:t>10.11.2013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BE2C5E6-C936-455B-81B1-C1692191F1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79" r:id="rId2"/>
    <p:sldLayoutId id="2147483781" r:id="rId3"/>
    <p:sldLayoutId id="2147483778" r:id="rId4"/>
    <p:sldLayoutId id="2147483782" r:id="rId5"/>
    <p:sldLayoutId id="2147483777" r:id="rId6"/>
    <p:sldLayoutId id="2147483783" r:id="rId7"/>
    <p:sldLayoutId id="2147483784" r:id="rId8"/>
    <p:sldLayoutId id="2147483785" r:id="rId9"/>
    <p:sldLayoutId id="2147483776" r:id="rId10"/>
    <p:sldLayoutId id="214748377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Music\&#1075;&#1086;&#1083;&#1086;&#1089;&#1072;%20&#1078;&#1080;&#1074;&#1086;&#1090;&#1085;&#1099;&#1093;%20-%20&#1073;&#1083;&#1077;&#1077;&#1085;&#1080;&#1077;%20%20%20&#1082;&#1086;&#1079;&#1099;.mp3" TargetMode="Externa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100512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Выполнила воспитатель Рубцова Н.Н</a:t>
            </a:r>
            <a:endParaRPr lang="ru-RU" dirty="0"/>
          </a:p>
        </p:txBody>
      </p:sp>
      <p:pic>
        <p:nvPicPr>
          <p:cNvPr id="13314" name="Рисунок 3" descr="i (2)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6238" y="2133600"/>
            <a:ext cx="4098925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32046" y="404665"/>
            <a:ext cx="7311954" cy="132343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+mn-lt"/>
                <a:cs typeface="+mn-cs"/>
              </a:rPr>
              <a:t>Загадки о домашних животных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шк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196975"/>
            <a:ext cx="3467100" cy="4176713"/>
          </a:xfrm>
        </p:spPr>
      </p:pic>
      <p:sp>
        <p:nvSpPr>
          <p:cNvPr id="22530" name="TextBox 4"/>
          <p:cNvSpPr txBox="1">
            <a:spLocks noChangeArrowheads="1"/>
          </p:cNvSpPr>
          <p:nvPr/>
        </p:nvSpPr>
        <p:spPr bwMode="auto">
          <a:xfrm>
            <a:off x="5580063" y="1844675"/>
            <a:ext cx="3095625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Что за зверь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Со мной играет: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Не мычит, не ржёт, не лает,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Нападает на клубки,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Прячет в лапках коготки!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Содержимое 2"/>
          <p:cNvSpPr>
            <a:spLocks noGrp="1"/>
          </p:cNvSpPr>
          <p:nvPr>
            <p:ph idx="1"/>
          </p:nvPr>
        </p:nvSpPr>
        <p:spPr>
          <a:xfrm>
            <a:off x="1435100" y="620713"/>
            <a:ext cx="7499350" cy="562768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70C0"/>
                </a:solidFill>
              </a:rPr>
              <a:t>Цель: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70C0"/>
                </a:solidFill>
              </a:rPr>
              <a:t>знакомить с загадками, как с видом </a:t>
            </a: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70C0"/>
                </a:solidFill>
              </a:rPr>
              <a:t>народного творчества. </a:t>
            </a:r>
          </a:p>
          <a:p>
            <a:endParaRPr lang="ru-RU" smtClean="0">
              <a:solidFill>
                <a:srgbClr val="0070C0"/>
              </a:solidFill>
            </a:endParaRPr>
          </a:p>
          <a:p>
            <a:pPr>
              <a:buFont typeface="Wingdings 2" pitchFamily="18" charset="2"/>
              <a:buNone/>
            </a:pPr>
            <a:r>
              <a:rPr lang="ru-RU" smtClean="0">
                <a:solidFill>
                  <a:srgbClr val="0070C0"/>
                </a:solidFill>
              </a:rPr>
              <a:t>Задачи: </a:t>
            </a:r>
          </a:p>
          <a:p>
            <a:pPr>
              <a:buFont typeface="Arial" charset="0"/>
              <a:buChar char="•"/>
            </a:pPr>
            <a:r>
              <a:rPr lang="ru-RU" smtClean="0">
                <a:solidFill>
                  <a:srgbClr val="0070C0"/>
                </a:solidFill>
              </a:rPr>
              <a:t>развивать речь, воображение;</a:t>
            </a:r>
          </a:p>
          <a:p>
            <a:pPr>
              <a:buFont typeface="Arial" charset="0"/>
              <a:buChar char="•"/>
            </a:pPr>
            <a:r>
              <a:rPr lang="ru-RU" smtClean="0">
                <a:solidFill>
                  <a:srgbClr val="0070C0"/>
                </a:solidFill>
              </a:rPr>
              <a:t>воспитывать любовь к животным;</a:t>
            </a:r>
          </a:p>
          <a:p>
            <a:pPr>
              <a:buFont typeface="Arial" charset="0"/>
              <a:buChar char="•"/>
            </a:pPr>
            <a:r>
              <a:rPr lang="ru-RU" smtClean="0">
                <a:solidFill>
                  <a:srgbClr val="0070C0"/>
                </a:solidFill>
              </a:rPr>
              <a:t>учить отгадывать загадки</a:t>
            </a:r>
          </a:p>
          <a:p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лошадь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71604" y="1285860"/>
            <a:ext cx="3140075" cy="3800475"/>
          </a:xfrm>
        </p:spPr>
      </p:pic>
      <p:sp>
        <p:nvSpPr>
          <p:cNvPr id="5" name="TextBox 4"/>
          <p:cNvSpPr txBox="1"/>
          <p:nvPr/>
        </p:nvSpPr>
        <p:spPr>
          <a:xfrm>
            <a:off x="5004048" y="2132856"/>
            <a:ext cx="3240360" cy="22467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chemeClr val="accent3"/>
                </a:solidFill>
                <a:latin typeface="+mn-lt"/>
                <a:cs typeface="+mn-cs"/>
              </a:rPr>
              <a:t/>
            </a:r>
            <a:br>
              <a:rPr lang="ru-RU" sz="2800" b="1" dirty="0">
                <a:ln/>
                <a:solidFill>
                  <a:schemeClr val="accent3"/>
                </a:solidFill>
                <a:latin typeface="+mn-lt"/>
                <a:cs typeface="+mn-cs"/>
              </a:rPr>
            </a:br>
            <a:r>
              <a:rPr lang="ru-RU" sz="28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Пашет землю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rgbClr val="0070C0"/>
                </a:solidFill>
                <a:latin typeface="+mn-lt"/>
                <a:cs typeface="+mn-cs"/>
              </a:rPr>
              <a:t>Трактор без колёс.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Для него горючее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Овёс.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ров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125538"/>
            <a:ext cx="2881313" cy="4248150"/>
          </a:xfrm>
        </p:spPr>
      </p:pic>
      <p:sp>
        <p:nvSpPr>
          <p:cNvPr id="5" name="TextBox 4"/>
          <p:cNvSpPr txBox="1"/>
          <p:nvPr/>
        </p:nvSpPr>
        <p:spPr>
          <a:xfrm>
            <a:off x="5220072" y="1844824"/>
            <a:ext cx="3240360" cy="33239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Раннее утро...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Выходят рога,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Тихо мыча,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 заливные луга: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Травы щипать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И неспешно пастись -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Вкусным, парным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Молоком запастись.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+mn-lt"/>
              <a:cs typeface="+mn-cs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оза.jpg"/>
          <p:cNvPicPr>
            <a:picLocks noGrp="1" noChangeAspect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1619250" y="1268413"/>
            <a:ext cx="3048000" cy="3673475"/>
          </a:xfrm>
        </p:spPr>
      </p:pic>
      <p:sp>
        <p:nvSpPr>
          <p:cNvPr id="5" name="TextBox 4"/>
          <p:cNvSpPr txBox="1"/>
          <p:nvPr/>
        </p:nvSpPr>
        <p:spPr>
          <a:xfrm>
            <a:off x="4932040" y="1628800"/>
            <a:ext cx="3816424" cy="332398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ln/>
                <a:solidFill>
                  <a:schemeClr val="accent3"/>
                </a:solidFill>
                <a:latin typeface="+mn-lt"/>
                <a:cs typeface="+mn-cs"/>
              </a:rPr>
              <a:t> 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В дверь вошло животное,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До того голодное: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Съело веник и метлу,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Съело коврик на полу,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Занавески на окне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И картину на стене,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Со стола слизнуло справку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/>
                <a:solidFill>
                  <a:srgbClr val="0070C0"/>
                </a:solidFill>
                <a:latin typeface="+mn-lt"/>
                <a:cs typeface="+mn-cs"/>
              </a:rPr>
              <a:t>И опять пошло на грядку.</a:t>
            </a:r>
          </a:p>
        </p:txBody>
      </p:sp>
      <p:pic>
        <p:nvPicPr>
          <p:cNvPr id="6" name="голоса животных - блеение   козы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rcRect/>
          <a:stretch>
            <a:fillRect/>
          </a:stretch>
        </p:blipFill>
        <p:spPr bwMode="auto">
          <a:xfrm>
            <a:off x="4419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2" dur="5688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петух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511300" y="951726"/>
            <a:ext cx="3213100" cy="3887787"/>
          </a:xfrm>
        </p:spPr>
      </p:pic>
      <p:sp>
        <p:nvSpPr>
          <p:cNvPr id="5" name="TextBox 4"/>
          <p:cNvSpPr txBox="1"/>
          <p:nvPr/>
        </p:nvSpPr>
        <p:spPr>
          <a:xfrm>
            <a:off x="5076056" y="1556792"/>
            <a:ext cx="4067944" cy="267765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/>
            </a:r>
            <a:b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</a:b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Ходит по двору весь день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Царь в короне набекрень,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Громко шпорами звенит,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Грозно подданным кричит: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- Заморите червяка,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А не то намну бока!..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обак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619250" y="1196975"/>
            <a:ext cx="3168650" cy="3833813"/>
          </a:xfrm>
        </p:spPr>
      </p:pic>
      <p:sp>
        <p:nvSpPr>
          <p:cNvPr id="5" name="TextBox 4"/>
          <p:cNvSpPr txBox="1"/>
          <p:nvPr/>
        </p:nvSpPr>
        <p:spPr>
          <a:xfrm>
            <a:off x="5004048" y="2924944"/>
            <a:ext cx="3816424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Заворчал живой замок,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n w="1905"/>
                <a:solidFill>
                  <a:srgbClr val="0070C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Лег у двери поперёк</a:t>
            </a:r>
            <a:r>
              <a:rPr lang="ru-RU" sz="24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+mn-lt"/>
                <a:cs typeface="+mn-cs"/>
              </a:rPr>
              <a:t>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свинья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476375" y="1125538"/>
            <a:ext cx="3449638" cy="4175125"/>
          </a:xfrm>
        </p:spPr>
      </p:pic>
      <p:sp>
        <p:nvSpPr>
          <p:cNvPr id="20482" name="TextBox 4"/>
          <p:cNvSpPr txBox="1">
            <a:spLocks noChangeArrowheads="1"/>
          </p:cNvSpPr>
          <p:nvPr/>
        </p:nvSpPr>
        <p:spPr bwMode="auto">
          <a:xfrm flipH="1" flipV="1">
            <a:off x="6845300" y="3006725"/>
            <a:ext cx="679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ru-RU">
              <a:latin typeface="Corbel" pitchFamily="34" charset="0"/>
            </a:endParaRPr>
          </a:p>
        </p:txBody>
      </p:sp>
      <p:sp>
        <p:nvSpPr>
          <p:cNvPr id="20483" name="TextBox 5"/>
          <p:cNvSpPr txBox="1">
            <a:spLocks noChangeArrowheads="1"/>
          </p:cNvSpPr>
          <p:nvPr/>
        </p:nvSpPr>
        <p:spPr bwMode="auto">
          <a:xfrm>
            <a:off x="5580063" y="1268413"/>
            <a:ext cx="3024187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По лужайке с травкою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Я хожу и чавкаю.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У забора с дыркою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Я стою и фыркаю.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У реки с осокою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Я лежу и чмокаю.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Хвостик закорюкою -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Радуюсь и хрюкаю</a:t>
            </a:r>
            <a:r>
              <a:rPr lang="ru-RU" sz="2400">
                <a:solidFill>
                  <a:srgbClr val="0070C0"/>
                </a:solidFill>
                <a:latin typeface="Corbel" pitchFamily="34" charset="0"/>
              </a:rPr>
              <a:t>! 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Курица.jpg"/>
          <p:cNvPicPr>
            <a:picLocks noGrp="1" noChangeAspect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331913" y="1103313"/>
            <a:ext cx="3527425" cy="4268787"/>
          </a:xfrm>
        </p:spPr>
      </p:pic>
      <p:sp>
        <p:nvSpPr>
          <p:cNvPr id="21506" name="TextBox 4"/>
          <p:cNvSpPr txBox="1">
            <a:spLocks noChangeArrowheads="1"/>
          </p:cNvSpPr>
          <p:nvPr/>
        </p:nvSpPr>
        <p:spPr bwMode="auto">
          <a:xfrm>
            <a:off x="5435600" y="1628775"/>
            <a:ext cx="316865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Наша добрая подружка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Даст нам перьев на подушку,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Даст яичек для блинов,</a:t>
            </a:r>
          </a:p>
          <a:p>
            <a:r>
              <a:rPr lang="ru-RU" sz="2400" b="1">
                <a:solidFill>
                  <a:srgbClr val="0070C0"/>
                </a:solidFill>
                <a:latin typeface="Corbel" pitchFamily="34" charset="0"/>
              </a:rPr>
              <a:t>Куличей и пирогов</a:t>
            </a:r>
            <a:r>
              <a:rPr lang="ru-RU" sz="2400">
                <a:solidFill>
                  <a:srgbClr val="0070C0"/>
                </a:solidFill>
                <a:latin typeface="Corbel" pitchFamily="34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108</TotalTime>
  <Words>146</Words>
  <Application>Microsoft Office PowerPoint</Application>
  <PresentationFormat>Экран (4:3)</PresentationFormat>
  <Paragraphs>63</Paragraphs>
  <Slides>10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Загадки о домашних животных</dc:title>
  <dc:creator>пк</dc:creator>
  <cp:lastModifiedBy>user</cp:lastModifiedBy>
  <cp:revision>14</cp:revision>
  <dcterms:created xsi:type="dcterms:W3CDTF">2013-10-17T17:20:27Z</dcterms:created>
  <dcterms:modified xsi:type="dcterms:W3CDTF">2013-11-10T19:15:32Z</dcterms:modified>
</cp:coreProperties>
</file>