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58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8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56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5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063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498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84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8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10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23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499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44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C4371-22EB-4558-A5EA-F53F9E951A00}" type="datetimeFigureOut">
              <a:rPr lang="ru-RU" smtClean="0"/>
              <a:t>20.11.2015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3F4DE-467F-418C-8D15-C81207AF7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40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618" y="167425"/>
            <a:ext cx="5650173" cy="5537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Новочебоксарск!!!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303" y="833122"/>
            <a:ext cx="5615189" cy="581151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каждого на свете свой родимый уголок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таким, поверьте, стал наш тихий городок!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Раньше я не понимала и печалилась порой,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мама после сада нас вела пешком домой!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экскурсий не хотели, мы хотели на качели!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теперь я стала старше и проснулся интерес: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родной и славный город разузнать всё наконец.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день я с нетерпеньем жду, когда пойдём гулять,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мама может обо всём мне рассказать: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 самый первый дом, и про комбинат Химпром,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Собор и про фонтан, Рощу – гордость горожан!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про ГЭС на нашей Волге, и про главные дороги,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скульптуры, монументы, и про памятник Победы,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спортсменов, мастеров, знаменитых земляков,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всё-всё про город знаю и теперь я понимаю:</a:t>
            </a:r>
          </a:p>
          <a:p>
            <a:pPr marL="0" indent="0" algn="ctr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должны гордиться им, нашим городом родным!</a:t>
            </a:r>
          </a:p>
          <a:p>
            <a:pPr marL="0" indent="0" algn="ctr">
              <a:buNone/>
            </a:pPr>
            <a:r>
              <a:rPr lang="ru-RU" sz="2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и светлый, как большой зелёный парк.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 любимый город, Это Новочебоксарск!!!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6717" y="833122"/>
            <a:ext cx="2254519" cy="29190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604" y="3738880"/>
            <a:ext cx="2079632" cy="29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4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5203064"/>
            <a:ext cx="7886700" cy="1654935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Удивительный и светлый,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большой зеленый парк,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 любимый город –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Новочебоксарск!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4552" y="-1"/>
            <a:ext cx="6959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Наш любимый город!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932199"/>
            <a:ext cx="7175947" cy="4297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18" y="5458813"/>
            <a:ext cx="903936" cy="117036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0327" y="4668010"/>
            <a:ext cx="1408540" cy="200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83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172" y="335847"/>
            <a:ext cx="6960359" cy="67408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Любимый город!!!</a:t>
            </a:r>
            <a:endParaRPr lang="ru-RU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3194" y="1351128"/>
            <a:ext cx="35450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Давно ли было...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в сказке,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Поднялся славный город-сад.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Недаром Новочебоксарску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заздравные звучат.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Дворцы и школы всем на диво,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Каких в столицах поискать.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Любимый город наш красивый,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люди здесь ему под стать.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Всего, что есть, что надо в жизни,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Достигли собственным трудом,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-Пример служения Отчизне.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город любим, здесь живем.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Чуваши, русские, татары...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Национальностей букет.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великой дружбе млад и старый.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этом суть, залог побед.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этой дружбою  по праву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Мы, горожане, дорожим.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если так, крепка Держава.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Такой народ непобедим!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://www.mamanur.ru/_fr/17/357244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7896" y="1190518"/>
            <a:ext cx="4296934" cy="542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upload.wikimedia.org/wikipedia/commons/1/13/Coat_of_Arms_of_Novocheboksarsk_%28Chuvashia%2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60" y="1087908"/>
            <a:ext cx="1462233" cy="20251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9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0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628" y="154547"/>
            <a:ext cx="7451675" cy="6710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Матери и ребёнку!!!</a:t>
            </a:r>
            <a:endParaRPr lang="ru-RU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8" y="4776717"/>
            <a:ext cx="3630304" cy="174691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тебя, моя милая мама,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Светит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яркое солнце с небес!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тебя, моя милая мама,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весне одевается лес!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тебя, моя милая мама, </a:t>
            </a:r>
            <a:endParaRPr lang="ru-RU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ручью мой кораблик плывет</a:t>
            </a:r>
            <a:r>
              <a:rPr lang="ru-RU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img1.liveinternet.ru/images/attach/c/0/36/517/36517882_IMGP4499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96" y="918512"/>
            <a:ext cx="5365944" cy="3364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80931" y="4776716"/>
            <a:ext cx="38213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тебя, моя милая мама,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пригорке подснежник цветет!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тебя, моя милая мама,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Городок наш весною умыт!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тебя, моя милая мама,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памятник добрый стоит!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2507" y="4258101"/>
            <a:ext cx="23394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Мать и дитя </a:t>
            </a:r>
          </a:p>
        </p:txBody>
      </p:sp>
      <p:pic>
        <p:nvPicPr>
          <p:cNvPr id="12" name="Picture 4" descr="http://pikchyriki.ru/clipart/deti/foto/pikchyriki_ru-deti-4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" y="1844042"/>
            <a:ext cx="1370339" cy="21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dutsadok.com.ua/clipart/ljudi/aa5b0a30851b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902512" y="1954597"/>
            <a:ext cx="1779867" cy="212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6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3729" y="136478"/>
            <a:ext cx="4609709" cy="75062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детский сад!!!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foto.cheb.ru/foto/foto.cheb.ru-1368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87856" y="887105"/>
            <a:ext cx="6546765" cy="4202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96036" y="5104263"/>
            <a:ext cx="7397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Дом, в котором все окна распахнуты в детство,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любуюсь тобой, не могу наглядеться.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Мне милее и краше всех зданий на свете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0" dirty="0" smtClean="0">
                <a:solidFill>
                  <a:srgbClr val="000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Дом, в котором с утра собираются дети.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93002" y="1023583"/>
            <a:ext cx="5131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«ЦРР – д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№50 «НЕПОСЕДА»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video-otkritka.ru/albom/den/ytro/slonce18.gif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40370">
            <a:off x="-222451" y="-117356"/>
            <a:ext cx="2977131" cy="29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8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4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288" y="296214"/>
            <a:ext cx="3883592" cy="27821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«Сказка» прошёл тематический день, посвящённый празднованию дня г. Новочебоксарска! </a:t>
            </a:r>
          </a:p>
          <a:p>
            <a:pPr marL="0" indent="0" algn="ctr">
              <a:buNone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рассматривали герб и флаг Чувашии, иллюстрации памятников и достопримечательностей, посвящали городу свои стихи и рисунки!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2874" y="2295526"/>
            <a:ext cx="609600" cy="85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s629501.vk.me/v629501706/26760/P_4XhSA3R3M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94931" y="574090"/>
            <a:ext cx="4222319" cy="4938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73238" y="4273691"/>
            <a:ext cx="37934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человека без Родины. Ею он живет. В этом наше могущество, в этом наше величие!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испытываем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чувство гордости и уважения за свою Республику!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3238" y="3168203"/>
            <a:ext cx="37744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уверены, что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тот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 имеет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будущее, который «знает и помнит свою историю».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52110" y="4921099"/>
            <a:ext cx="3577823" cy="131507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 Чувашии живу, </a:t>
            </a:r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Чувашию люблю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Любит праздник мой народ, </a:t>
            </a:r>
            <a:endParaRPr lang="ru-RU" sz="2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пляшет и </a:t>
            </a:r>
            <a:r>
              <a:rPr lang="ru-RU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поёт!</a:t>
            </a:r>
            <a:endParaRPr lang="ru-RU" sz="2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00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52874" y="2295526"/>
            <a:ext cx="609600" cy="85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80327" y="502277"/>
            <a:ext cx="473942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Хвала тебе, Чувашия,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дом!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имя, и язык твой — сердцу свято.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Дубравами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хмелем, и трудом,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песнями, и вышивкой богата.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узорах древних нити сила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Связавшая народы в их судьбе, —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жить во мне, моя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 живет Чувашия в тебе.</a:t>
            </a:r>
          </a:p>
        </p:txBody>
      </p:sp>
      <p:pic>
        <p:nvPicPr>
          <p:cNvPr id="2050" name="Picture 2" descr="http://gdt21.ucoz.ru/_si/0/541638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99" y="1017431"/>
            <a:ext cx="3140031" cy="41867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05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://photostock.su/4707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5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5350" y="-1"/>
            <a:ext cx="6096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678" y="1349853"/>
            <a:ext cx="3043450" cy="4327181"/>
          </a:xfrm>
          <a:prstGeom prst="rect">
            <a:avLst/>
          </a:prstGeom>
        </p:spPr>
      </p:pic>
      <p:pic>
        <p:nvPicPr>
          <p:cNvPr id="13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52874" y="2295526"/>
            <a:ext cx="609600" cy="8515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http://static.playcast.ru/uploads/2013/11/08/6513967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4" y="313517"/>
            <a:ext cx="8770951" cy="639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105917" cy="13255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днём города, Новочебоксарск!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38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</TotalTime>
  <Words>595</Words>
  <Application>Microsoft Office PowerPoint</Application>
  <PresentationFormat>Экран (4:3)</PresentationFormat>
  <Paragraphs>84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Monotype Corsiva</vt:lpstr>
      <vt:lpstr>Times New Roman</vt:lpstr>
      <vt:lpstr>Тема Office</vt:lpstr>
      <vt:lpstr>Наш Новочебоксарск!!!</vt:lpstr>
      <vt:lpstr>Презентация PowerPoint</vt:lpstr>
      <vt:lpstr>Любимый город!!!</vt:lpstr>
      <vt:lpstr>Памятник Матери и ребёнку!!!</vt:lpstr>
      <vt:lpstr>Наш детский сад!!!</vt:lpstr>
      <vt:lpstr>Презентация PowerPoint</vt:lpstr>
      <vt:lpstr>Презентация PowerPoint</vt:lpstr>
      <vt:lpstr>С днём города, Новочебоксарск!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2015-11-08T17:38:13Z</dcterms:created>
  <dcterms:modified xsi:type="dcterms:W3CDTF">2015-11-20T07:18:15Z</dcterms:modified>
</cp:coreProperties>
</file>