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CB721-911B-49DA-8DCA-CD8D2F6D5EAA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E8590-99B8-4641-8B0F-1BD95D225A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1" y="3539865"/>
            <a:ext cx="5114779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3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6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8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1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9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9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7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70" y="1004669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7" y="998817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9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9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3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846584"/>
            <a:ext cx="5105400" cy="2868168"/>
          </a:xfrm>
        </p:spPr>
        <p:txBody>
          <a:bodyPr/>
          <a:lstStyle/>
          <a:p>
            <a:r>
              <a:rPr lang="ru-RU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Индия</a:t>
            </a:r>
            <a:endParaRPr lang="ru-RU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j0107500"/>
          <p:cNvPicPr preferRelativeResize="0">
            <a:picLocks noChangeArrowheads="1" noChangeShapeType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0" y="-23"/>
            <a:ext cx="2714612" cy="35719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>
            <a:glow rad="139700">
              <a:schemeClr val="accent2">
                <a:lumMod val="50000"/>
                <a:alpha val="40000"/>
              </a:schemeClr>
            </a:glow>
          </a:effectLst>
        </p:spPr>
      </p:pic>
      <p:pic>
        <p:nvPicPr>
          <p:cNvPr id="7" name="Picture 4" descr="j0107500"/>
          <p:cNvPicPr preferRelativeResize="0">
            <a:picLocks noChangeArrowheads="1" noChangeShapeType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 rot="10800000">
            <a:off x="-71470" y="3286124"/>
            <a:ext cx="2714612" cy="35719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>
            <a:glow rad="139700">
              <a:schemeClr val="accent2">
                <a:lumMod val="50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Вторая половина 20 века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8329642" cy="5248584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Закон о независимости (от 15 августа 1947)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Раздел на части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Индия      Пакистан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Религиозная междоусобица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Национально – религиозная розня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Конституция (январь 1950)                   парламентская республика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Индийский национальный конгресс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Бхарта Джанат (1977-1979)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Особенности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- нет военных переворотов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- армия не вторгается в политику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- внутренняя стабильность страны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52" name="AutoShape 4"/>
          <p:cNvCxnSpPr>
            <a:cxnSpLocks noChangeShapeType="1"/>
          </p:cNvCxnSpPr>
          <p:nvPr/>
        </p:nvCxnSpPr>
        <p:spPr bwMode="auto">
          <a:xfrm rot="16200000" flipH="1">
            <a:off x="2035951" y="2464587"/>
            <a:ext cx="428628" cy="214314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53" name="AutoShape 5"/>
          <p:cNvCxnSpPr>
            <a:cxnSpLocks noChangeShapeType="1"/>
          </p:cNvCxnSpPr>
          <p:nvPr/>
        </p:nvCxnSpPr>
        <p:spPr bwMode="auto">
          <a:xfrm rot="5400000">
            <a:off x="892943" y="2464587"/>
            <a:ext cx="428628" cy="214314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54" name="AutoShape 6"/>
          <p:cNvSpPr>
            <a:spLocks/>
          </p:cNvSpPr>
          <p:nvPr/>
        </p:nvSpPr>
        <p:spPr bwMode="auto">
          <a:xfrm rot="5400000">
            <a:off x="2216932" y="2074063"/>
            <a:ext cx="352419" cy="3357585"/>
          </a:xfrm>
          <a:prstGeom prst="rightBrace">
            <a:avLst>
              <a:gd name="adj1" fmla="val 52151"/>
              <a:gd name="adj2" fmla="val 50000"/>
            </a:avLst>
          </a:prstGeom>
          <a:ln>
            <a:headEnd/>
            <a:tailEnd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3786182" y="4329121"/>
            <a:ext cx="1152525" cy="314325"/>
          </a:xfrm>
          <a:prstGeom prst="notchedRightArrow">
            <a:avLst>
              <a:gd name="adj1" fmla="val 50000"/>
              <a:gd name="adj2" fmla="val 91667"/>
            </a:avLst>
          </a:prstGeom>
          <a:gradFill rotWithShape="0">
            <a:gsLst>
              <a:gs pos="0">
                <a:srgbClr val="C0504D"/>
              </a:gs>
              <a:gs pos="100000">
                <a:srgbClr val="923633"/>
              </a:gs>
            </a:gsLst>
            <a:path path="rect">
              <a:fillToRect l="50000" t="50000" r="50000" b="50000"/>
            </a:path>
          </a:gra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20040"/>
            <a:ext cx="7929618" cy="1143000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Преобразования 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реформы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Реформы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аграрная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посредники, земли распределялись среди арендаторов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«Зелёная революция»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Пятилетка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D:\Documents and Settings\Елена\Рабочий стол\n_011i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492253"/>
            <a:ext cx="2125663" cy="23653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7" name="Picture 5" descr="D:\Documents and Settings\Елена\Рабочий стол\pg_009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1492253"/>
            <a:ext cx="2125663" cy="23653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Прямоугольник 11"/>
          <p:cNvSpPr/>
          <p:nvPr/>
        </p:nvSpPr>
        <p:spPr>
          <a:xfrm>
            <a:off x="971026" y="3929066"/>
            <a:ext cx="2029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Джавахарлал Неру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242836" y="3929066"/>
            <a:ext cx="2257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Индира Ганди (1964)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Реформы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сИНГХА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24858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Казна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пуста (1991)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Экономические реформы:</a:t>
            </a:r>
          </a:p>
          <a:p>
            <a:pPr marL="457200" indent="-45720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ограничение госвмешательства в экономику</a:t>
            </a:r>
          </a:p>
          <a:p>
            <a:pPr marL="457200" indent="-45720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раскрепощение частной инициативы и конкуренции</a:t>
            </a:r>
          </a:p>
          <a:p>
            <a:pPr marL="457200" indent="-45720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отпущены цены</a:t>
            </a:r>
          </a:p>
          <a:p>
            <a:pPr marL="457200" indent="-45720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проведена приватизация государственных компаний</a:t>
            </a:r>
          </a:p>
          <a:p>
            <a:pPr marL="457200" indent="-45720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либерализация торговли</a:t>
            </a:r>
          </a:p>
          <a:p>
            <a:pPr marL="457200" indent="-45720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contrast="30000"/>
          </a:blip>
          <a:srcRect/>
          <a:stretch>
            <a:fillRect/>
          </a:stretch>
        </p:blipFill>
        <p:spPr bwMode="auto">
          <a:xfrm>
            <a:off x="5939955" y="1484784"/>
            <a:ext cx="1656381" cy="24669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8143900" cy="13944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Реакция на реформы и современные проблемы Индии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285992"/>
            <a:ext cx="7239000" cy="484632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«Культурный национализм» (1999)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+ индусский национализм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Выборы (2004) Инк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Либеральные реформы с решением социальных проблем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Индия: – одна из самых бедных стран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- самое молодое население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Проблемы: - образование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- деление общества на касты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90</TotalTime>
  <Words>173</Words>
  <Application>Microsoft Office PowerPoint</Application>
  <PresentationFormat>Экран (4:3)</PresentationFormat>
  <Paragraphs>53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Индия</vt:lpstr>
      <vt:lpstr>Вторая половина 20 века</vt:lpstr>
      <vt:lpstr>Преобразования  и реформы</vt:lpstr>
      <vt:lpstr>Реформы сИНГХА</vt:lpstr>
      <vt:lpstr>Реакция на реформы и современные проблемы Индии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Индия</dc:title>
  <cp:lastModifiedBy>1</cp:lastModifiedBy>
  <cp:revision>11</cp:revision>
  <dcterms:modified xsi:type="dcterms:W3CDTF">2011-04-14T03:28:46Z</dcterms:modified>
</cp:coreProperties>
</file>