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Необычные факты о Первой Мировой Войне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Бассейн Мира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Бассейн мира это озеро глубиной в 12 метров. Оно находится возле города </a:t>
            </a:r>
            <a:r>
              <a:rPr lang="ru-RU" dirty="0" err="1" smtClean="0">
                <a:solidFill>
                  <a:srgbClr val="FFFF00"/>
                </a:solidFill>
              </a:rPr>
              <a:t>Мессайне</a:t>
            </a:r>
            <a:r>
              <a:rPr lang="ru-RU" dirty="0" smtClean="0">
                <a:solidFill>
                  <a:srgbClr val="FFFF00"/>
                </a:solidFill>
              </a:rPr>
              <a:t> в Бельгии.  Оно заполняет кратер, образовавшийся в 1917, когда британцы взорвали шахту, наполненную 45 тоннами взрывчатых веществ.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Шум 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Артиллерийский гром канонады можно было услышать на расстоянии в сотни километров. Все это усиливалось взрывами шахт. В 1917 году взрывы возле хребта </a:t>
            </a:r>
            <a:r>
              <a:rPr lang="ru-RU" dirty="0" err="1" smtClean="0">
                <a:solidFill>
                  <a:srgbClr val="FFFF00"/>
                </a:solidFill>
              </a:rPr>
              <a:t>Meссайнс</a:t>
            </a:r>
            <a:r>
              <a:rPr lang="ru-RU" dirty="0" smtClean="0">
                <a:solidFill>
                  <a:srgbClr val="FFFF00"/>
                </a:solidFill>
              </a:rPr>
              <a:t> в Бельгии можно было услышать в Лондоне, на расстоянии 220 км.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Огнеметы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Немцы были первыми, кто начали использовать огнемёты в Первой мировой войне. Струя пламени могла достигать 40 метров.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Увечья войны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 изуродовала и оставила инвалидами тысячи солдат. Для исправления повреждений лица врачи прибегали к восстановительной хирургии, а чтобы прикрыть самые страшные уродства, использовались маски. Некоторые солдаты оставались в частных лечебницах всю свою жизнь.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yty-pervogo-plasticheskogo-xirurga-kak-soldatam-pervoj-mirovoj-vyrashhivali-lica_4006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018443"/>
            <a:ext cx="3318155" cy="3839557"/>
          </a:xfrm>
        </p:spPr>
      </p:pic>
      <p:pic>
        <p:nvPicPr>
          <p:cNvPr id="5" name="Рисунок 4" descr="1349094944_1349029975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-142900"/>
            <a:ext cx="3071802" cy="3782807"/>
          </a:xfrm>
          <a:prstGeom prst="rect">
            <a:avLst/>
          </a:prstGeom>
        </p:spPr>
      </p:pic>
      <p:pic>
        <p:nvPicPr>
          <p:cNvPr id="6" name="Рисунок 5" descr="1365222016_izurodovannye_lica_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280081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В Рождество 1914 года немецкие и английские солдаты на линии фронта устроили незапланированное перемирие. Они пели рождественские гимны, обменивались присланными из тыла подарками и играли в футбол. В следующие годы войны организовать подобные перемирия уже не получилось.</a:t>
            </a:r>
          </a:p>
          <a:p>
            <a:r>
              <a:rPr lang="ru-RU" dirty="0" smtClean="0"/>
              <a:t>В обеих мировых войнах американцы использовали в качестве радистов индейцев разных племен. Немцы и японцы, перехватывая радиосообщения, не могли расшифровать их.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зиму 1916—1917 годов на восточном фронте в районе Литвы и Беларуси голодающие волки сильно увеличились в численности около городов и стоянок армий и начали атаковать небольшие группы солдат. Видя это, командование русской и немецкой армий договорилось о временном перемирии и направило силы на истребление волков. После того, как было убито несколько сотен зверей, и угроза с их стороны миновала, военные действия возобновились.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735811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 апреля 1915 года в разгар Первой Мировой войны над немецким лагерем появился французский самолет и сбросил огромную бомбу. Солдаты кинулись врассыпную, но взрыва не дождались. Вместо бомбы приземлился большой мяч с надписью "С первым апреля!".</a:t>
            </a:r>
          </a:p>
          <a:p>
            <a:r>
              <a:rPr lang="ru-RU" dirty="0" smtClean="0"/>
              <a:t>По свидетельству писателя Александра </a:t>
            </a:r>
            <a:r>
              <a:rPr lang="ru-RU" dirty="0" err="1" smtClean="0"/>
              <a:t>Морица</a:t>
            </a:r>
            <a:r>
              <a:rPr lang="ru-RU" dirty="0" smtClean="0"/>
              <a:t> </a:t>
            </a:r>
            <a:r>
              <a:rPr lang="ru-RU" dirty="0" err="1" smtClean="0"/>
              <a:t>Фрая</a:t>
            </a:r>
            <a:r>
              <a:rPr lang="ru-RU" dirty="0" smtClean="0"/>
              <a:t>, служившего в Первую мировую войну в одном полку с Гитлером, будущий фюрер изначально носил довольно пышные усы наподобие усов германского императора Вильгельма II. Однако ему пришлось сбрить их по приказу начальника и оставить характерную "зубную щетку" из-за того, что такие усы мешали правильно надевать противогаз.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86900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Comic Sans MS" pitchFamily="66" charset="0"/>
              </a:rPr>
              <a:t>Спасибо за внимание</a:t>
            </a:r>
            <a:r>
              <a:rPr lang="ru-RU" sz="8000" b="1" dirty="0" smtClean="0">
                <a:latin typeface="Comic Sans MS" pitchFamily="66" charset="0"/>
              </a:rPr>
              <a:t>!</a:t>
            </a:r>
            <a:br>
              <a:rPr lang="ru-RU" sz="8000" b="1" dirty="0" smtClean="0">
                <a:latin typeface="Comic Sans MS" pitchFamily="66" charset="0"/>
              </a:rPr>
            </a:br>
            <a:r>
              <a:rPr lang="ru-RU" sz="8000" b="1" dirty="0" smtClean="0">
                <a:latin typeface="Comic Sans MS" pitchFamily="66" charset="0"/>
              </a:rPr>
              <a:t/>
            </a:r>
            <a:br>
              <a:rPr lang="ru-RU" sz="8000" b="1" dirty="0" smtClean="0">
                <a:latin typeface="Comic Sans MS" pitchFamily="66" charset="0"/>
              </a:rPr>
            </a:br>
            <a:r>
              <a:rPr lang="ru-RU" sz="2400" b="1" dirty="0" err="1" smtClean="0">
                <a:latin typeface="Comic Sans MS" pitchFamily="66" charset="0"/>
              </a:rPr>
              <a:t>Костюкович</a:t>
            </a:r>
            <a:r>
              <a:rPr lang="ru-RU" sz="2400" b="1" dirty="0" smtClean="0">
                <a:latin typeface="Comic Sans MS" pitchFamily="66" charset="0"/>
              </a:rPr>
              <a:t> О. 11 класс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Воздушные бои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Понятие « воздушный бой» возникло во время первой мировой войны. Время от времени, пилот выключал двигатель самолета, чтобы бесшумно подлетать к цели. Во время перезапуска, звук двигателя напоминал лай собак.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Ожесточенная война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Почти 2/3 смертей в Первой мировой произошли в битвах. В предыдущих конфликтах большинство смертей были следствием заболеваний.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Россия и ее потери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Вооруженные силы России в Первой мировой насчитывали 12 миллионов солдат, таким образом, это была самая большая армия в этой войне. Более 3/4 были убиты, ранены или пропали без вести.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Немцы в Америке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Первой мировой войны немецкие иммигранты в Америке подвергались всяческим гонениям и уголовно преследовались. Уличные протесты против немцев отличались небывалой до сей поры агрессией: сожжение книг на немецком языке, убийства немецких овчарок и даже убийство американца с немецкими корнями.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Шпионы и ужасы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Маргарет </a:t>
            </a:r>
            <a:r>
              <a:rPr lang="ru-RU" dirty="0" err="1" smtClean="0"/>
              <a:t>Целле</a:t>
            </a:r>
            <a:r>
              <a:rPr lang="ru-RU" dirty="0" smtClean="0"/>
              <a:t> (1876-1917гг.), также известная как Мата </a:t>
            </a:r>
            <a:r>
              <a:rPr lang="ru-RU" dirty="0" err="1" smtClean="0"/>
              <a:t>Хари</a:t>
            </a:r>
            <a:r>
              <a:rPr lang="ru-RU" dirty="0" smtClean="0"/>
              <a:t>, была голландской танцовщицей, которую считали двойным агентом. Хотя она всегда отрицала свою принадлежность к шпионажу, французы казнили ее в 1917.</a:t>
            </a:r>
          </a:p>
          <a:p>
            <a:pPr fontAlgn="base"/>
            <a:r>
              <a:rPr lang="ru-RU" dirty="0" smtClean="0"/>
              <a:t>Французский лейтенант Альфред </a:t>
            </a:r>
            <a:r>
              <a:rPr lang="ru-RU" dirty="0" err="1" smtClean="0"/>
              <a:t>Жубер</a:t>
            </a:r>
            <a:r>
              <a:rPr lang="ru-RU" dirty="0" smtClean="0"/>
              <a:t> перед своей смертью написал в своем дневнике: «Человечество сошло с ума! Нужно быть сумасшедшим для того, чтобы творить такие вещи. Какие сцены ужаса, боли и насилия! Нет слов, чтобы передать мои чувства. Ад не может быть настолько ужасен. Люди сошли с ума!»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«Малыш </a:t>
            </a:r>
            <a:r>
              <a:rPr lang="ru-RU" b="1" dirty="0" err="1" smtClean="0"/>
              <a:t>Вилли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Маленький </a:t>
            </a:r>
            <a:r>
              <a:rPr lang="ru-RU" dirty="0" err="1" smtClean="0"/>
              <a:t>Вилли</a:t>
            </a:r>
            <a:r>
              <a:rPr lang="ru-RU" dirty="0" smtClean="0"/>
              <a:t> был первым прототипом танка в Первой Мировой Войне. Созданный в 1915 г., он был рассчитан на экипаж из трех человек и мог двигаться со скоростью 4,8 км/час.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Танки </a:t>
            </a:r>
            <a:r>
              <a:rPr lang="ru-RU" b="1" dirty="0" err="1" smtClean="0">
                <a:solidFill>
                  <a:srgbClr val="FFFF00"/>
                </a:solidFill>
              </a:rPr>
              <a:t>Landship</a:t>
            </a:r>
            <a:r>
              <a:rPr lang="ru-RU" b="1" dirty="0" smtClean="0">
                <a:solidFill>
                  <a:srgbClr val="FFFF00"/>
                </a:solidFill>
              </a:rPr>
              <a:t> были впервые использованы во время битвы за </a:t>
            </a:r>
            <a:r>
              <a:rPr lang="ru-RU" b="1" dirty="0" err="1" smtClean="0">
                <a:solidFill>
                  <a:srgbClr val="FFFF00"/>
                </a:solidFill>
              </a:rPr>
              <a:t>Flers-Courcelette</a:t>
            </a:r>
            <a:r>
              <a:rPr lang="ru-RU" b="1" dirty="0" smtClean="0">
                <a:solidFill>
                  <a:srgbClr val="FFFF00"/>
                </a:solidFill>
              </a:rPr>
              <a:t> (1916). В попытке замаскировать их под цистерны для хранения воды, англичане решили дать им такое кодовое имя.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Большая Берта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Большая Берта — 48-тонная гаубица, которая использовалась немцами в Первой мировой войне. Названа в честь жены своего конструктора Густава </a:t>
            </a:r>
            <a:r>
              <a:rPr lang="ru-RU" dirty="0" err="1" smtClean="0">
                <a:solidFill>
                  <a:srgbClr val="FFFF00"/>
                </a:solidFill>
              </a:rPr>
              <a:t>Круппа</a:t>
            </a:r>
            <a:r>
              <a:rPr lang="ru-RU" dirty="0" smtClean="0">
                <a:solidFill>
                  <a:srgbClr val="FFFF00"/>
                </a:solidFill>
              </a:rPr>
              <a:t>. Вес снаряда достигал 930 кг, дальность полета – 15 км. Чтобы привести ее в боевое состояние  требовалось 200 человек экипажа и 6 часов. Германия имела 13 этих огромных орудий.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717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Необычные факты о Первой Мировой Войне</vt:lpstr>
      <vt:lpstr>Воздушные бои</vt:lpstr>
      <vt:lpstr>Ожесточенная война</vt:lpstr>
      <vt:lpstr>Россия и ее потери</vt:lpstr>
      <vt:lpstr>Немцы в Америке</vt:lpstr>
      <vt:lpstr>Шпионы и ужасы </vt:lpstr>
      <vt:lpstr>«Малыш Вилли»</vt:lpstr>
      <vt:lpstr>Танки</vt:lpstr>
      <vt:lpstr>Большая Берта</vt:lpstr>
      <vt:lpstr>Бассейн Мира</vt:lpstr>
      <vt:lpstr>Шум войны</vt:lpstr>
      <vt:lpstr>Огнеметы</vt:lpstr>
      <vt:lpstr>Увечья войны</vt:lpstr>
      <vt:lpstr>Слайд 14</vt:lpstr>
      <vt:lpstr>Слайд 15</vt:lpstr>
      <vt:lpstr>Слайд 16</vt:lpstr>
      <vt:lpstr>Слайд 17</vt:lpstr>
      <vt:lpstr>Спасибо за внимание!  Костюкович О. 11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факты о Первой Мировой Войне</dc:title>
  <cp:lastModifiedBy>Учитель</cp:lastModifiedBy>
  <cp:revision>7</cp:revision>
  <dcterms:modified xsi:type="dcterms:W3CDTF">2015-07-21T21:27:27Z</dcterms:modified>
</cp:coreProperties>
</file>