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486" autoAdjust="0"/>
  </p:normalViewPr>
  <p:slideViewPr>
    <p:cSldViewPr>
      <p:cViewPr>
        <p:scale>
          <a:sx n="54" d="100"/>
          <a:sy n="54" d="100"/>
        </p:scale>
        <p:origin x="-2334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247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BB3D47B-B27E-40FF-B1E8-2879619E91E4}" type="datetimeFigureOut">
              <a:rPr lang="ru-RU" smtClean="0"/>
              <a:pPr/>
              <a:t>22.07.2015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FE0F081-E15F-4F83-90C8-39A37BCF66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0%AD%D0%BF%D0%BE%D1%85%D0%B0%20%22%D0%97%D0%B0%D1%81%D1%82%D0%BE%D1%8F%22&amp;pos=10&amp;rpt=simage&amp;uinfo=sw-1007-sh-395-fw-782-fh-448-pd-1&amp;img_url=http://static.newsland.ru/news_images/969/969362.jpg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AD%D0%BF%D0%BE%D1%85%D0%B0%20%22%D0%97%D0%B0%D1%81%D1%82%D0%BE%D1%8F%22&amp;pos=15&amp;uinfo=sw-1007-sh-395-fw-782-fh-448-pd-1&amp;rpt=simage&amp;img_url=http://dematom.com/images/2011/08/13/419992-epoha_zastoia_pojalui_samoe_luchshee_vremia.jpg" TargetMode="Externa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text=%D0%BF%D0%B8%D0%BE%D0%BD%D0%B5%D1%80%D1%8B&amp;pos=0&amp;uinfo=sw-1007-sh-395-fw-782-fh-448-pd-1&amp;rpt=simage&amp;img_url=http://salexblog.ru/wp-content/uploads/3345-large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1571612"/>
            <a:ext cx="7772400" cy="4286280"/>
          </a:xfrm>
        </p:spPr>
        <p:txBody>
          <a:bodyPr>
            <a:normAutofit/>
          </a:bodyPr>
          <a:lstStyle/>
          <a:p>
            <a:pPr algn="ctr"/>
            <a:r>
              <a:rPr lang="ru-RU" sz="6000" b="1" i="1" dirty="0" smtClean="0">
                <a:solidFill>
                  <a:schemeClr val="tx1"/>
                </a:solidFill>
              </a:rPr>
              <a:t>Эпоха «Застоя» </a:t>
            </a:r>
            <a:r>
              <a:rPr lang="ru-RU" sz="6000" b="1" i="1" dirty="0" smtClean="0">
                <a:solidFill>
                  <a:schemeClr val="tx1"/>
                </a:solidFill>
              </a:rPr>
              <a:t>глазами наших родителей</a:t>
            </a:r>
            <a:endParaRPr lang="ru-RU" sz="6000" b="1" i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://mtdata.ru/u25/photoDEFF/20153842500-0/big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429132"/>
            <a:ext cx="2437680" cy="1758976"/>
          </a:xfrm>
          <a:prstGeom prst="rect">
            <a:avLst/>
          </a:prstGeom>
          <a:noFill/>
        </p:spPr>
      </p:pic>
      <p:pic>
        <p:nvPicPr>
          <p:cNvPr id="5124" name="Picture 4" descr="http://actualhistory.ru/app/var/pub/files/127/obrazovani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429132"/>
            <a:ext cx="2417783" cy="1833978"/>
          </a:xfrm>
          <a:prstGeom prst="rect">
            <a:avLst/>
          </a:prstGeom>
          <a:noFill/>
        </p:spPr>
      </p:pic>
      <p:pic>
        <p:nvPicPr>
          <p:cNvPr id="5126" name="Picture 6" descr="http://club.foto.ru/classics/images/photos/pr/85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4714884"/>
            <a:ext cx="2914235" cy="1938368"/>
          </a:xfrm>
          <a:prstGeom prst="rect">
            <a:avLst/>
          </a:prstGeom>
          <a:noFill/>
        </p:spPr>
      </p:pic>
      <p:pic>
        <p:nvPicPr>
          <p:cNvPr id="5128" name="Picture 8" descr="http://upload.wikimedia.org/wikipedia/commons/thumb/9/9d/%D0%9F%D0%BB%D0%B0%D0%BA%D0%B0%D1%82_%D0%A1%D0%BE%D0%B2%D0%B5%D1%82%D1%81%D0%BA%D0%B8%D1%85_%D0%BF%D0%B8%D0%BE%D0%BD%D0%B5%D1%80%D0%BE%D0%B2.JPG/270px-%D0%9F%D0%BB%D0%B0%D0%BA%D0%B0%D1%82_%D0%A1%D0%BE%D0%B2%D0%B5%D1%82%D1%81%D0%BA%D0%B8%D1%85_%D0%BF%D0%B8%D0%BE%D0%BD%D0%B5%D1%80%D0%BE%D0%B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214290"/>
            <a:ext cx="2143108" cy="1500176"/>
          </a:xfrm>
          <a:prstGeom prst="rect">
            <a:avLst/>
          </a:prstGeom>
          <a:noFill/>
        </p:spPr>
      </p:pic>
      <p:pic>
        <p:nvPicPr>
          <p:cNvPr id="5130" name="Picture 10" descr="http://www.sarov.com/uploads/images/post/128955230545587176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16" y="214290"/>
            <a:ext cx="2000232" cy="15025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72390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Вопросы</a:t>
            </a:r>
            <a:endParaRPr lang="ru-RU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28736"/>
            <a:ext cx="8120090" cy="5072098"/>
          </a:xfrm>
        </p:spPr>
        <p:txBody>
          <a:bodyPr>
            <a:normAutofit lnSpcReduction="10000"/>
          </a:bodyPr>
          <a:lstStyle/>
          <a:p>
            <a:pPr marL="512064" indent="-457200">
              <a:buFont typeface="+mj-lt"/>
              <a:buAutoNum type="arabicPeriod"/>
            </a:pPr>
            <a:r>
              <a:rPr lang="ru-RU" sz="24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</a:rPr>
              <a:t>« Когда вы родились? Сколько вам  было лет в эпоху «Застоя»?»</a:t>
            </a:r>
          </a:p>
          <a:p>
            <a:pPr marL="512064" indent="-457200">
              <a:buFont typeface="+mj-lt"/>
              <a:buAutoNum type="arabicPeriod"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512064" indent="-45720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 « Свидетелем каких событий в период «Застоя» вы были лично?»</a:t>
            </a:r>
          </a:p>
          <a:p>
            <a:pPr marL="512064" indent="-457200">
              <a:buFont typeface="+mj-lt"/>
              <a:buAutoNum type="arabicPeriod"/>
            </a:pPr>
            <a:endParaRPr lang="ru-RU" sz="2800" b="1" dirty="0" smtClean="0">
              <a:solidFill>
                <a:schemeClr val="tx1"/>
              </a:solidFill>
            </a:endParaRPr>
          </a:p>
          <a:p>
            <a:pPr marL="512064" indent="-457200">
              <a:buFont typeface="+mj-lt"/>
              <a:buAutoNum type="arabicPeriod"/>
            </a:pPr>
            <a:r>
              <a:rPr lang="ru-RU" sz="2800" b="1" dirty="0" smtClean="0">
                <a:solidFill>
                  <a:schemeClr val="tx1"/>
                </a:solidFill>
              </a:rPr>
              <a:t> « Как сегодня оцениваете тот период      нашей истории? Хотелось бы вам, например, туда вернуться? Что из прошлого вы бы взяли в нашу сегодняшнюю жизнь?»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7239000" cy="285752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1. </a:t>
            </a:r>
            <a:r>
              <a:rPr lang="ru-RU" sz="2800" dirty="0" smtClean="0">
                <a:solidFill>
                  <a:schemeClr val="tx1"/>
                </a:solidFill>
              </a:rPr>
              <a:t>В основном, возраст респондентов колеблется от 9 до 23 лет, с 1962-1972. В этот период наши родители  были еще детьми или проживали свою юность.</a:t>
            </a:r>
            <a:endParaRPr lang="ru-RU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 descr="http://4.bp.blogspot.com/_5hqBYPQYY0I/S6ZMUvwR4II/AAAAAAAABb8/wEDwSJzNzPs/s640/brezhnev3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99004" y="3000373"/>
            <a:ext cx="4844996" cy="38576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2.</a:t>
            </a:r>
            <a:endParaRPr lang="ru-RU" sz="4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sz="half" idx="1"/>
          </p:nvPr>
        </p:nvSpPr>
        <p:spPr>
          <a:xfrm>
            <a:off x="457200" y="1357299"/>
            <a:ext cx="4038600" cy="4891102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/>
            </a:r>
            <a:br>
              <a:rPr lang="ru-RU" sz="2400" dirty="0" smtClean="0">
                <a:solidFill>
                  <a:schemeClr val="tx1"/>
                </a:solidFill>
              </a:rPr>
            </a:br>
            <a:r>
              <a:rPr lang="ru-RU" sz="9600" b="1" dirty="0" smtClean="0">
                <a:solidFill>
                  <a:srgbClr val="00B0F0"/>
                </a:solidFill>
              </a:rPr>
              <a:t>Проверки во всех развлекательных местах в рабочее время</a:t>
            </a:r>
          </a:p>
          <a:p>
            <a:pPr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B0F0"/>
                </a:solidFill>
              </a:rPr>
              <a:t>Афганская война</a:t>
            </a:r>
          </a:p>
          <a:p>
            <a:pPr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B0F0"/>
                </a:solidFill>
              </a:rPr>
              <a:t>Большие очереди в магазинах</a:t>
            </a:r>
          </a:p>
          <a:p>
            <a:pPr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B0F0"/>
                </a:solidFill>
              </a:rPr>
              <a:t>Плакаты на зданиях «Слава КПСС»</a:t>
            </a:r>
          </a:p>
          <a:p>
            <a:pPr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B0F0"/>
                </a:solidFill>
              </a:rPr>
              <a:t>Книга «Поднятая целина» Брежнева, её конспектирование</a:t>
            </a:r>
          </a:p>
          <a:p>
            <a:pPr>
              <a:buFont typeface="Arial" pitchFamily="34" charset="0"/>
              <a:buChar char="•"/>
            </a:pPr>
            <a:r>
              <a:rPr lang="ru-RU" sz="9600" b="1" dirty="0" smtClean="0">
                <a:solidFill>
                  <a:srgbClr val="00B0F0"/>
                </a:solidFill>
              </a:rPr>
              <a:t>Холодная война с блоком НАТО</a:t>
            </a:r>
          </a:p>
          <a:p>
            <a:pPr>
              <a:buFont typeface="Arial" pitchFamily="34" charset="0"/>
              <a:buChar char="•"/>
            </a:pPr>
            <a:endParaRPr lang="ru-RU" sz="9600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8200" y="500042"/>
            <a:ext cx="4495800" cy="7929642"/>
          </a:xfrm>
        </p:spPr>
        <p:txBody>
          <a:bodyPr>
            <a:normAutofit fontScale="250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Смерть Брежнева, отмена занятий в школе, показ похорон по </a:t>
            </a:r>
            <a:r>
              <a:rPr lang="en-US" sz="8000" b="1" dirty="0" smtClean="0">
                <a:solidFill>
                  <a:srgbClr val="FFFF00"/>
                </a:solidFill>
              </a:rPr>
              <a:t>TV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Олимпиада в 1980 году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Демонстрации на 1 мая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Детско-юношеские организации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Бесплатные образование, медицина, здравоохранение, путевки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Свободное перемещение по республикам СССР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Строительство БАМ (Байкало-Амурская магистраль)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Обеспечение людей бесплатным жильем, работой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Спокойствие и комфорт</a:t>
            </a:r>
          </a:p>
          <a:p>
            <a:pPr>
              <a:buFont typeface="Arial" pitchFamily="34" charset="0"/>
              <a:buChar char="•"/>
            </a:pPr>
            <a:r>
              <a:rPr lang="ru-RU" sz="8000" b="1" dirty="0" smtClean="0">
                <a:solidFill>
                  <a:srgbClr val="FFFF00"/>
                </a:solidFill>
              </a:rPr>
              <a:t>Уверенность в завтрашнем дне</a:t>
            </a:r>
          </a:p>
          <a:p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0" dirty="0" smtClean="0">
                <a:solidFill>
                  <a:schemeClr val="accent6">
                    <a:lumMod val="60000"/>
                    <a:lumOff val="40000"/>
                  </a:schemeClr>
                </a:solidFill>
                <a:effectLst/>
              </a:rPr>
              <a:t>3.</a:t>
            </a:r>
            <a:endParaRPr lang="ru-RU" sz="6600" b="0" dirty="0">
              <a:solidFill>
                <a:schemeClr val="accent6">
                  <a:lumMod val="60000"/>
                  <a:lumOff val="40000"/>
                </a:schemeClr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57224" y="357166"/>
            <a:ext cx="8286776" cy="564360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 Детские организации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</a:rPr>
              <a:t>  Система образования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Бесплатное здравоохранение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Обеспечение жильем, работой, зарплатой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Развитие патриотизма и нравственности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Вернуть все то, что было в 1964-1985, но разрешить частную собственность</a:t>
            </a:r>
          </a:p>
          <a:p>
            <a:pPr>
              <a:buFont typeface="Arial" pitchFamily="34" charset="0"/>
              <a:buChar char="•"/>
            </a:pPr>
            <a:endParaRPr lang="ru-RU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http://dematom.com/images/2011/08/13/419992-epoha_zastoia_pojalui_samoe_luchshee_vremi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1" y="2971799"/>
            <a:ext cx="2786050" cy="3886201"/>
          </a:xfrm>
          <a:prstGeom prst="rect">
            <a:avLst/>
          </a:prstGeom>
          <a:noFill/>
        </p:spPr>
      </p:pic>
      <p:pic>
        <p:nvPicPr>
          <p:cNvPr id="2054" name="Picture 6" descr="http://img0.liveinternet.ru/images/attach/c/2/72/539/72539433_3345large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3373133"/>
            <a:ext cx="5214942" cy="34848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107</TotalTime>
  <Words>190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Яркая</vt:lpstr>
      <vt:lpstr>Слайд 1</vt:lpstr>
      <vt:lpstr>Вопросы</vt:lpstr>
      <vt:lpstr>1. В основном, возраст респондентов колеблется от 9 до 23 лет, с 1962-1972. В этот период наши родители  были еще детьми или проживали свою юность.</vt:lpstr>
      <vt:lpstr>2.</vt:lpstr>
      <vt:lpstr>3.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Учитель</cp:lastModifiedBy>
  <cp:revision>13</cp:revision>
  <dcterms:created xsi:type="dcterms:W3CDTF">2013-04-09T19:04:34Z</dcterms:created>
  <dcterms:modified xsi:type="dcterms:W3CDTF">2015-07-22T19:37:42Z</dcterms:modified>
</cp:coreProperties>
</file>