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1D3-197C-47B5-9654-3AD732941326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8D53-4A2D-4A08-9E5F-28DEDB2837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dirty="0" smtClean="0"/>
              <a:t>Добро пожаловать в Нефтеюганск!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Беседка </a:t>
            </a:r>
            <a:endParaRPr lang="ru-RU" dirty="0"/>
          </a:p>
        </p:txBody>
      </p:sp>
      <p:pic>
        <p:nvPicPr>
          <p:cNvPr id="8194" name="Picture 2" descr="C:\Users\дима\Desktop\фото нефтеюганск\144525916932235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92961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Петру и </a:t>
            </a:r>
            <a:r>
              <a:rPr lang="ru-RU" dirty="0" err="1" smtClean="0"/>
              <a:t>Февронии</a:t>
            </a:r>
            <a:endParaRPr lang="ru-RU" dirty="0"/>
          </a:p>
        </p:txBody>
      </p:sp>
      <p:pic>
        <p:nvPicPr>
          <p:cNvPr id="6" name="Содержимое 5" descr="http://werta.info/upload/photos/274/8de0af025d4facb374f2533b845c42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/>
              <a:t>Спортивно-оздоровительный комплекс "</a:t>
            </a:r>
            <a:r>
              <a:rPr lang="ru-RU" b="1" dirty="0"/>
              <a:t>Жемчужина</a:t>
            </a:r>
            <a:r>
              <a:rPr lang="ru-RU" dirty="0"/>
              <a:t> </a:t>
            </a:r>
            <a:r>
              <a:rPr lang="ru-RU" b="1" dirty="0" err="1"/>
              <a:t>Югры</a:t>
            </a:r>
            <a:r>
              <a:rPr lang="ru-RU" dirty="0"/>
              <a:t>"</a:t>
            </a:r>
          </a:p>
        </p:txBody>
      </p:sp>
      <p:pic>
        <p:nvPicPr>
          <p:cNvPr id="4" name="Содержимое 3" descr="http://hantimansiysk.bezformata.ru/content/image11228398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010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Бассейн </a:t>
            </a:r>
            <a:endParaRPr lang="ru-RU" dirty="0"/>
          </a:p>
        </p:txBody>
      </p:sp>
      <p:pic>
        <p:nvPicPr>
          <p:cNvPr id="4" name="Содержимое 3" descr="http://www.angi.ru/UserFiles/Image/neftecompany/UNG_kom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5724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Аквапарк</a:t>
            </a:r>
            <a:endParaRPr lang="ru-RU" dirty="0"/>
          </a:p>
        </p:txBody>
      </p:sp>
      <p:pic>
        <p:nvPicPr>
          <p:cNvPr id="4" name="Содержимое 3" descr="http://ugra-news.ru/sites/default/files/styles/main_photo/public/images/article/2014/10/24/dsc_6820_0.jpg?itok=Yt3ANMu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Городская больница</a:t>
            </a:r>
            <a:endParaRPr lang="ru-RU" dirty="0"/>
          </a:p>
        </p:txBody>
      </p:sp>
      <p:pic>
        <p:nvPicPr>
          <p:cNvPr id="6" name="Содержимое 5" descr="http://www.media.nakanune.ru/images/pictures/image_big_5378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85818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Инфраструктура города</a:t>
            </a:r>
            <a:endParaRPr lang="ru-RU" dirty="0"/>
          </a:p>
        </p:txBody>
      </p:sp>
      <p:pic>
        <p:nvPicPr>
          <p:cNvPr id="4" name="Содержимое 3" descr="http://photos.streamphoto.ru/8/e/1/77037acd5da812fe84da76e1767a41e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500175"/>
            <a:ext cx="3929089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photos.streamphoto.ru/b/3/8/aac836e017122bdf79e473d56a49f8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4381488" cy="328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Нефтеюганск — источник воды и нефти - Суточно.ру в Нефтеюганске_files\144525903696828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05" y="214290"/>
            <a:ext cx="8718759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Театр кукол «Волшебная флейта»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дима\Desktop\Нефтеюганск — источник воды и нефти - Суточно.ру в Нефтеюганске_files\1445259064884715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534259" cy="506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неизвестному солдату</a:t>
            </a:r>
            <a:endParaRPr lang="ru-RU" dirty="0"/>
          </a:p>
        </p:txBody>
      </p:sp>
      <p:pic>
        <p:nvPicPr>
          <p:cNvPr id="4" name="Содержимое 3" descr="http://cs4296.vk.me/u7317450/124294620/x_476b8a4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92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Кинотеатр </a:t>
            </a:r>
            <a:r>
              <a:rPr lang="ru-RU" dirty="0" err="1" smtClean="0"/>
              <a:t>Юган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дима\Desktop\фото нефтеюганск\кинотетар юг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85818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Цветочная композиция «Лебеди»</a:t>
            </a:r>
            <a:endParaRPr lang="ru-RU" dirty="0"/>
          </a:p>
        </p:txBody>
      </p:sp>
      <p:pic>
        <p:nvPicPr>
          <p:cNvPr id="3074" name="Picture 2" descr="C:\Users\дима\Desktop\фото нефтеюганск\лебед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89522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Световая подсветка фонтана</a:t>
            </a:r>
            <a:endParaRPr lang="ru-RU" dirty="0"/>
          </a:p>
        </p:txBody>
      </p:sp>
      <p:pic>
        <p:nvPicPr>
          <p:cNvPr id="6146" name="Picture 2" descr="C:\Users\дима\Desktop\фото нефтеюганск\фонт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72494" cy="5257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Фонтан на Центральной Площади</a:t>
            </a:r>
            <a:endParaRPr lang="ru-RU" dirty="0"/>
          </a:p>
        </p:txBody>
      </p:sp>
      <p:pic>
        <p:nvPicPr>
          <p:cNvPr id="4098" name="Picture 2" descr="C:\Users\дима\Desktop\фото нефтеюганск\776087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85818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Скульптура медведя, символа города на Набережной реки Обь</a:t>
            </a:r>
            <a:endParaRPr lang="ru-RU" dirty="0"/>
          </a:p>
        </p:txBody>
      </p:sp>
      <p:pic>
        <p:nvPicPr>
          <p:cNvPr id="5122" name="Picture 2" descr="C:\Users\дима\Desktop\фото нефтеюганск\медевед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78674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52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Добро пожаловать в Нефтеюганск!</vt:lpstr>
      <vt:lpstr>Слайд 2</vt:lpstr>
      <vt:lpstr>Театр кукол «Волшебная флейта»</vt:lpstr>
      <vt:lpstr>Памятник неизвестному солдату</vt:lpstr>
      <vt:lpstr>Кинотеатр Юган </vt:lpstr>
      <vt:lpstr>Цветочная композиция «Лебеди»</vt:lpstr>
      <vt:lpstr>Световая подсветка фонтана</vt:lpstr>
      <vt:lpstr>Фонтан на Центральной Площади</vt:lpstr>
      <vt:lpstr>Скульптура медведя, символа города на Набережной реки Обь</vt:lpstr>
      <vt:lpstr>Беседка </vt:lpstr>
      <vt:lpstr>Памятник Петру и Февронии</vt:lpstr>
      <vt:lpstr>Спортивно-оздоровительный комплекс "Жемчужина Югры"</vt:lpstr>
      <vt:lpstr>Бассейн </vt:lpstr>
      <vt:lpstr>Аквапарк</vt:lpstr>
      <vt:lpstr>Городская больница</vt:lpstr>
      <vt:lpstr>Инфраструктура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10</cp:revision>
  <dcterms:created xsi:type="dcterms:W3CDTF">2015-10-23T05:57:00Z</dcterms:created>
  <dcterms:modified xsi:type="dcterms:W3CDTF">2015-10-23T07:30:18Z</dcterms:modified>
</cp:coreProperties>
</file>