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 ЛИШНЕЕ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46392" t="35569" r="19936" b="8311"/>
          <a:stretch>
            <a:fillRect/>
          </a:stretch>
        </p:blipFill>
        <p:spPr bwMode="auto">
          <a:xfrm>
            <a:off x="4357686" y="2643182"/>
            <a:ext cx="335758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 слова в которых есть звук «Г»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241" r="74746" b="40673"/>
          <a:stretch>
            <a:fillRect/>
          </a:stretch>
        </p:blipFill>
        <p:spPr bwMode="auto">
          <a:xfrm>
            <a:off x="642910" y="1428736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961" t="25949" r="42785" b="48396"/>
          <a:stretch>
            <a:fillRect/>
          </a:stretch>
        </p:blipFill>
        <p:spPr bwMode="auto">
          <a:xfrm>
            <a:off x="3643306" y="1714488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026" t="19535" r="15125" b="43586"/>
          <a:stretch>
            <a:fillRect/>
          </a:stretch>
        </p:blipFill>
        <p:spPr bwMode="auto">
          <a:xfrm>
            <a:off x="6715140" y="1571612"/>
            <a:ext cx="13573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00" t="59621" r="80064"/>
          <a:stretch>
            <a:fillRect/>
          </a:stretch>
        </p:blipFill>
        <p:spPr bwMode="auto">
          <a:xfrm>
            <a:off x="1000100" y="3857628"/>
            <a:ext cx="1000132" cy="179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746" t="56414" r="36772" b="6707"/>
          <a:stretch>
            <a:fillRect/>
          </a:stretch>
        </p:blipFill>
        <p:spPr bwMode="auto">
          <a:xfrm>
            <a:off x="3071802" y="4000504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431" t="59621" r="11518"/>
          <a:stretch>
            <a:fillRect/>
          </a:stretch>
        </p:blipFill>
        <p:spPr bwMode="auto">
          <a:xfrm>
            <a:off x="6715140" y="3929066"/>
            <a:ext cx="1428760" cy="179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 слова в которых есть звук «Ж»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034" r="74746" b="47087"/>
          <a:stretch>
            <a:fillRect/>
          </a:stretch>
        </p:blipFill>
        <p:spPr bwMode="auto">
          <a:xfrm>
            <a:off x="785786" y="1285860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746" t="25949" r="39177" b="38776"/>
          <a:stretch>
            <a:fillRect/>
          </a:stretch>
        </p:blipFill>
        <p:spPr bwMode="auto">
          <a:xfrm>
            <a:off x="3286116" y="1500174"/>
            <a:ext cx="24288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228" t="13121" r="15125" b="41983"/>
          <a:stretch>
            <a:fillRect/>
          </a:stretch>
        </p:blipFill>
        <p:spPr bwMode="auto">
          <a:xfrm>
            <a:off x="6500826" y="1285860"/>
            <a:ext cx="150019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207" r="71646" b="1897"/>
          <a:stretch>
            <a:fillRect/>
          </a:stretch>
        </p:blipFill>
        <p:spPr bwMode="auto">
          <a:xfrm>
            <a:off x="571472" y="4000504"/>
            <a:ext cx="182720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164" t="62827" r="43987" b="3501"/>
          <a:stretch>
            <a:fillRect/>
          </a:stretch>
        </p:blipFill>
        <p:spPr bwMode="auto">
          <a:xfrm>
            <a:off x="3571868" y="4143380"/>
            <a:ext cx="20717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418" t="58017" r="12720"/>
          <a:stretch>
            <a:fillRect/>
          </a:stretch>
        </p:blipFill>
        <p:spPr bwMode="auto">
          <a:xfrm>
            <a:off x="6715140" y="4071942"/>
            <a:ext cx="1928826" cy="20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 слова в которых есть звук «К»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827" r="68733" b="53501"/>
          <a:stretch>
            <a:fillRect/>
          </a:stretch>
        </p:blipFill>
        <p:spPr bwMode="auto">
          <a:xfrm>
            <a:off x="857224" y="1428736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961" t="21138" r="40380" b="38776"/>
          <a:stretch>
            <a:fillRect/>
          </a:stretch>
        </p:blipFill>
        <p:spPr bwMode="auto">
          <a:xfrm>
            <a:off x="3571868" y="1500174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026" t="17931" r="11518" b="48397"/>
          <a:stretch>
            <a:fillRect/>
          </a:stretch>
        </p:blipFill>
        <p:spPr bwMode="auto">
          <a:xfrm>
            <a:off x="6286512" y="1571612"/>
            <a:ext cx="15716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/>
          <a:srcRect t="51603" r="69241"/>
          <a:stretch>
            <a:fillRect/>
          </a:stretch>
        </p:blipFill>
        <p:spPr bwMode="auto">
          <a:xfrm>
            <a:off x="714348" y="3857628"/>
            <a:ext cx="1827205" cy="2156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961" t="61224" r="41582"/>
          <a:stretch>
            <a:fillRect/>
          </a:stretch>
        </p:blipFill>
        <p:spPr bwMode="auto">
          <a:xfrm>
            <a:off x="3500430" y="4214818"/>
            <a:ext cx="1571636" cy="172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823" t="50000" r="15125"/>
          <a:stretch>
            <a:fillRect/>
          </a:stretch>
        </p:blipFill>
        <p:spPr bwMode="auto">
          <a:xfrm>
            <a:off x="6429388" y="3714752"/>
            <a:ext cx="1428760" cy="222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НАЙДИ ЛИШНЕЕ</vt:lpstr>
      <vt:lpstr>Назови слова в которых есть звук «Г»</vt:lpstr>
      <vt:lpstr>Назови слова в которых есть звук «Ж»</vt:lpstr>
      <vt:lpstr>Назови слова в которых есть звук «К»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ЛИШНЕЕ</dc:title>
  <dc:creator>Юрий</dc:creator>
  <cp:lastModifiedBy>Юрий</cp:lastModifiedBy>
  <cp:revision>3</cp:revision>
  <dcterms:created xsi:type="dcterms:W3CDTF">2011-12-10T08:13:57Z</dcterms:created>
  <dcterms:modified xsi:type="dcterms:W3CDTF">2011-12-10T08:36:59Z</dcterms:modified>
</cp:coreProperties>
</file>