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77" r:id="rId3"/>
    <p:sldId id="265" r:id="rId4"/>
    <p:sldId id="256" r:id="rId5"/>
    <p:sldId id="273" r:id="rId6"/>
    <p:sldId id="269" r:id="rId7"/>
    <p:sldId id="271" r:id="rId8"/>
    <p:sldId id="262" r:id="rId9"/>
    <p:sldId id="270" r:id="rId10"/>
    <p:sldId id="272" r:id="rId11"/>
    <p:sldId id="274" r:id="rId12"/>
    <p:sldId id="258" r:id="rId13"/>
    <p:sldId id="26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7588B-3EDF-4767-BF27-A46C738B8F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D319E-9FEA-4D50-A818-DE958B01F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D319E-9FEA-4D50-A818-DE958B01FB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D319E-9FEA-4D50-A818-DE958B01FBC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35042-B440-464D-A72E-FB659E9EC037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41A7-6A6D-4D50-95FA-753C068E7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CF225-AD50-4A98-AB3F-3CFC56E4B628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1F10-F22C-451B-89F9-D2CD3AE93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2A769-E5AC-4A7B-932D-0F2A609EE285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1D30C-7A3A-40B7-8A1D-1395B99F5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C51B-F92F-485E-9F9E-371EEB987ED5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45EEA-5C0E-4249-AEE5-85C074108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3FF22-A08E-46A2-990F-6E967B151D52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6B3DD-6CE2-47CF-B5DA-7263BCBAE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3B5ED-8439-48D2-9BC1-0C42EFD49179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7CB26-E189-4ED7-8FC8-27850904D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073F0-382F-4C00-B412-81FDCD8F1256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D7478-1194-47FC-94A6-7EDE26718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FFEDB-7C06-4656-9F64-98B8D7354711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4652-D28E-4AD9-8537-8A7F693B4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409D-4021-4161-BF33-6753806C33C0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9899D-17EC-498B-8DF0-24CD33696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875AF-B365-402D-A1BD-C5C5B521321A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36C9-6DBC-4720-96C8-211E6AF9C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5161-A596-4447-8D50-0D0356CF69AE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0192D-C16B-4D3E-BE9B-853549813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7D075-E4AC-4E5B-934A-A0E69B6C5593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2BE548-B24C-4199-8154-3BC082FEF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7\Downloads\001%20&#1057;&#1086;&#1083;&#1085;&#1099;&#1096;&#1082;&#1086;%20(1).mp3" TargetMode="Externa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051050" y="5429264"/>
            <a:ext cx="70929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Calibri" pitchFamily="34" charset="0"/>
            </a:endParaRPr>
          </a:p>
        </p:txBody>
      </p:sp>
      <p:pic>
        <p:nvPicPr>
          <p:cNvPr id="1026" name="Picture 2" descr="C:\Users\UseR7\Desktop\2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143932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7\Desktop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00092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7\Desktop\0_c23f0_1ec7558_M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04"/>
            <a:ext cx="7054719" cy="6215106"/>
          </a:xfrm>
          <a:prstGeom prst="rect">
            <a:avLst/>
          </a:prstGeom>
          <a:noFill/>
        </p:spPr>
      </p:pic>
      <p:pic>
        <p:nvPicPr>
          <p:cNvPr id="3" name="001 Солнышко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7\Desktop\2007-01-24-competition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3"/>
            <a:ext cx="4095752" cy="3000396"/>
          </a:xfrm>
          <a:prstGeom prst="rect">
            <a:avLst/>
          </a:prstGeom>
          <a:noFill/>
        </p:spPr>
      </p:pic>
      <p:pic>
        <p:nvPicPr>
          <p:cNvPr id="1027" name="Picture 3" descr="C:\Users\UseR7\Desktop\RBB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04"/>
            <a:ext cx="3429024" cy="3214710"/>
          </a:xfrm>
          <a:prstGeom prst="rect">
            <a:avLst/>
          </a:prstGeom>
          <a:noFill/>
        </p:spPr>
      </p:pic>
      <p:pic>
        <p:nvPicPr>
          <p:cNvPr id="1029" name="Picture 5" descr="C:\Users\UseR7\Desktop\DSC036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857628"/>
            <a:ext cx="4143374" cy="2643185"/>
          </a:xfrm>
          <a:prstGeom prst="rect">
            <a:avLst/>
          </a:prstGeom>
          <a:noFill/>
        </p:spPr>
      </p:pic>
      <p:pic>
        <p:nvPicPr>
          <p:cNvPr id="6" name="Picture 2" descr="C:\Users\UseR7\Desktop\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643313"/>
            <a:ext cx="4000528" cy="3000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051050" y="5429264"/>
            <a:ext cx="70929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Calibri" pitchFamily="34" charset="0"/>
            </a:endParaRPr>
          </a:p>
        </p:txBody>
      </p:sp>
      <p:pic>
        <p:nvPicPr>
          <p:cNvPr id="1026" name="Picture 2" descr="C:\Users\UseR7\Desktop\2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143932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л до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143800" cy="58769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&amp;gcy;&amp;rcy;&amp;acy;&amp;mcy;&amp;ocy;&amp;t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7546975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гл таб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091969" cy="3714776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4" name="Picture 5" descr="глин таб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409943"/>
            <a:ext cx="4071966" cy="3448057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5" name="Picture 6" descr="гл дощ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28604"/>
            <a:ext cx="3571900" cy="3143248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142852"/>
            <a:ext cx="6112108" cy="3915612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786190"/>
            <a:ext cx="4510203" cy="281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media.web.britannica.com/eb-media/41/59041-004-7F34BA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86190"/>
            <a:ext cx="3643338" cy="294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5364163" y="5300663"/>
            <a:ext cx="3529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9" descr="DSC01215.JPG"/>
          <p:cNvPicPr>
            <a:picLocks noChangeAspect="1"/>
          </p:cNvPicPr>
          <p:nvPr/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>
          <a:xfrm>
            <a:off x="285720" y="357166"/>
            <a:ext cx="2250455" cy="2214578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643042" y="57148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Предметы из бумаги</a:t>
            </a:r>
            <a:endParaRPr lang="ru-RU" sz="2400" dirty="0"/>
          </a:p>
        </p:txBody>
      </p:sp>
      <p:pic>
        <p:nvPicPr>
          <p:cNvPr id="1027" name="Picture 3" descr="C:\Users\UseR7\Desktop\1323716520_50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000108"/>
            <a:ext cx="2500330" cy="2000265"/>
          </a:xfrm>
          <a:prstGeom prst="rect">
            <a:avLst/>
          </a:prstGeom>
          <a:noFill/>
        </p:spPr>
      </p:pic>
      <p:pic>
        <p:nvPicPr>
          <p:cNvPr id="1028" name="Picture 4" descr="C:\Users\UseR7\Desktop\929696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14290"/>
            <a:ext cx="2643206" cy="2357454"/>
          </a:xfrm>
          <a:prstGeom prst="rect">
            <a:avLst/>
          </a:prstGeom>
          <a:noFill/>
        </p:spPr>
      </p:pic>
      <p:pic>
        <p:nvPicPr>
          <p:cNvPr id="1029" name="Picture 5" descr="C:\Users\UseR7\Desktop\139641765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643182"/>
            <a:ext cx="2357454" cy="2143140"/>
          </a:xfrm>
          <a:prstGeom prst="rect">
            <a:avLst/>
          </a:prstGeom>
          <a:noFill/>
        </p:spPr>
      </p:pic>
      <p:pic>
        <p:nvPicPr>
          <p:cNvPr id="1030" name="Picture 6" descr="C:\Users\UseR7\Desktop\скачанные файлы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714620"/>
            <a:ext cx="2357454" cy="2000264"/>
          </a:xfrm>
          <a:prstGeom prst="rect">
            <a:avLst/>
          </a:prstGeom>
          <a:noFill/>
        </p:spPr>
      </p:pic>
      <p:pic>
        <p:nvPicPr>
          <p:cNvPr id="1031" name="Picture 7" descr="C:\Users\UseR7\Desktop\images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143248"/>
            <a:ext cx="2857520" cy="1357322"/>
          </a:xfrm>
          <a:prstGeom prst="rect">
            <a:avLst/>
          </a:prstGeom>
          <a:noFill/>
        </p:spPr>
      </p:pic>
      <p:pic>
        <p:nvPicPr>
          <p:cNvPr id="1032" name="Picture 8" descr="C:\Users\UseR7\Desktop\скачанные файлы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4857727"/>
            <a:ext cx="2357439" cy="2000273"/>
          </a:xfrm>
          <a:prstGeom prst="rect">
            <a:avLst/>
          </a:prstGeom>
          <a:noFill/>
        </p:spPr>
      </p:pic>
      <p:pic>
        <p:nvPicPr>
          <p:cNvPr id="1033" name="Picture 9" descr="C:\Users\UseR7\Desktop\коробки-красных-striped-и-зо-ота-с-по-арками-связа-и-смычки-453630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4786322"/>
            <a:ext cx="3119442" cy="1928826"/>
          </a:xfrm>
          <a:prstGeom prst="rect">
            <a:avLst/>
          </a:prstGeom>
          <a:noFill/>
        </p:spPr>
      </p:pic>
      <p:pic>
        <p:nvPicPr>
          <p:cNvPr id="1026" name="Picture 2" descr="C:\Users\UseR7\Desktop\375_larg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4786322"/>
            <a:ext cx="2428892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7\Desktop\DSC036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52"/>
            <a:ext cx="7358114" cy="614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7\Desktop\2007-01-24-competition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1480"/>
            <a:ext cx="4500594" cy="4000528"/>
          </a:xfrm>
          <a:prstGeom prst="rect">
            <a:avLst/>
          </a:prstGeom>
          <a:noFill/>
        </p:spPr>
      </p:pic>
      <p:pic>
        <p:nvPicPr>
          <p:cNvPr id="2050" name="Picture 2" descr="C:\Users\UseR7\Desktop\2007-01-24-competition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4095752" cy="39290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7\Desktop\RBB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929222" cy="4714908"/>
          </a:xfrm>
          <a:prstGeom prst="rect">
            <a:avLst/>
          </a:prstGeom>
          <a:noFill/>
        </p:spPr>
      </p:pic>
      <p:pic>
        <p:nvPicPr>
          <p:cNvPr id="1026" name="Picture 2" descr="C:\Users\UseR7\Desktop\bumaga-dlya-aplikats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496"/>
            <a:ext cx="37338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236</TotalTime>
  <Words>6</Words>
  <Application>Microsoft Office PowerPoint</Application>
  <PresentationFormat>Экран (4:3)</PresentationFormat>
  <Paragraphs>4</Paragraphs>
  <Slides>13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UseR7</cp:lastModifiedBy>
  <cp:revision>60</cp:revision>
  <dcterms:created xsi:type="dcterms:W3CDTF">2012-09-16T04:43:25Z</dcterms:created>
  <dcterms:modified xsi:type="dcterms:W3CDTF">2015-11-25T17:54:46Z</dcterms:modified>
</cp:coreProperties>
</file>