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8"/>
  </p:notesMasterIdLst>
  <p:sldIdLst>
    <p:sldId id="256" r:id="rId2"/>
    <p:sldId id="274" r:id="rId3"/>
    <p:sldId id="275" r:id="rId4"/>
    <p:sldId id="276" r:id="rId5"/>
    <p:sldId id="280" r:id="rId6"/>
    <p:sldId id="277" r:id="rId7"/>
    <p:sldId id="279" r:id="rId8"/>
    <p:sldId id="257" r:id="rId9"/>
    <p:sldId id="278" r:id="rId10"/>
    <p:sldId id="281" r:id="rId11"/>
    <p:sldId id="258" r:id="rId12"/>
    <p:sldId id="282" r:id="rId13"/>
    <p:sldId id="260" r:id="rId14"/>
    <p:sldId id="267" r:id="rId15"/>
    <p:sldId id="270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0EFE0"/>
    <a:srgbClr val="1F408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0870" autoAdjust="0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D636EE-E335-44AB-920E-DED8CE76CF98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A75FA0-5988-4859-AF17-D59BAFC1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B04F55-4AEF-4F67-9D18-3972DA61983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58B30-A49E-423D-81F9-C02E952732B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8C3E-F372-4BB5-BFB0-028029593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C4D6-2F8B-45EA-9009-065B2DC39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C9F6B-0010-4BD2-AFCA-84EC288EC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0762-2964-4715-909D-5BDCF5B15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D3F7-CC9F-407B-8DBF-72A5265DF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F1DC-A77B-41A9-9950-905A3D59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4258-BE6B-47BC-AF58-0819C703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A8B7-0F5E-4151-8E96-6D28BA5D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172B-93EA-4E5C-A916-DCB07FCB8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A745-0D1D-4D0A-8C3A-5A43A2019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AEB4-AF74-4DD4-B6D5-2EAE1A4D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CD42-452F-4F60-881B-2F82B4B9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0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536610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1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3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4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5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6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7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8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19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0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1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2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3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4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5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7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8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31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61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5366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66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F628220-9DE8-4C9D-908A-DD1D5E93B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rambler.ru/pic_cache?url=http%3A//www.espot.ru/nature/eagles/2/&amp;bi=http%3A//www.espot.ru/imgpv/nature/birds/eagles/eagles_006.jpg&amp;i=http%3A//media4.picsearch.com/is%3FPmpt0l8VwT_IvNTL2PgfzQ-GfBjiGWHkkR2QtGkTLcA&amp;w=128&amp;h=96&amp;f=4&amp;q=%D0%9F%D1%82%D0%B8%D1%86%D1%8B&amp;p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q=%F3%E4%EE%F7%EA%E0%20%F1%20%F0%FB%E1%EA%EE%E9&amp;imsrc=http%3A%2F%2Fwww.v3toys.ru%2Fimages%2F89536u.jpg&amp;rch=e&amp;jsa=1&amp;sf=20&amp;cf=36&amp;is=0&amp;type=al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www.ed12.ru/http/img/veb_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ttp://www.topdesktop.ru/iii/iu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936625"/>
          </a:xfrm>
        </p:spPr>
        <p:txBody>
          <a:bodyPr/>
          <a:lstStyle/>
          <a:p>
            <a:pPr eaLnBrk="1" hangingPunct="1"/>
            <a:r>
              <a:rPr lang="ru-RU" smtClean="0"/>
              <a:t>Птицы на службе у человека</a:t>
            </a:r>
          </a:p>
        </p:txBody>
      </p:sp>
      <p:pic>
        <p:nvPicPr>
          <p:cNvPr id="3076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-7078663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-7078663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Певцы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3309938" cy="3675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Песню соловья трудно </a:t>
            </a:r>
            <a:r>
              <a:rPr lang="ru-RU" sz="1400" b="1" smtClean="0"/>
              <a:t>спутать</a:t>
            </a:r>
            <a:r>
              <a:rPr lang="ru-RU" sz="1400" smtClean="0"/>
              <a:t> с чьей-либо еще. Раньше содержание соловьев в неволе было популярно. Выдающиеся певцы высоко ценились.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	Сейчас модно содержать </a:t>
            </a:r>
            <a:r>
              <a:rPr lang="ru-RU" sz="1400" b="1" smtClean="0"/>
              <a:t>канареек</a:t>
            </a:r>
            <a:r>
              <a:rPr lang="ru-RU" sz="1400" smtClean="0"/>
              <a:t>, они создают уют в доме.</a:t>
            </a:r>
          </a:p>
          <a:p>
            <a:pPr eaLnBrk="1" hangingPunct="1">
              <a:buFontTx/>
              <a:buNone/>
            </a:pPr>
            <a:endParaRPr lang="ru-RU" sz="1400" smtClean="0"/>
          </a:p>
          <a:p>
            <a:pPr eaLnBrk="1" hangingPunct="1">
              <a:buFontTx/>
              <a:buNone/>
            </a:pPr>
            <a:r>
              <a:rPr lang="ru-RU" sz="1400" smtClean="0"/>
              <a:t>	Соловьи в одном регионе поют </a:t>
            </a:r>
            <a:r>
              <a:rPr lang="ru-RU" sz="1400" b="1" smtClean="0"/>
              <a:t>сходно.</a:t>
            </a:r>
            <a:r>
              <a:rPr lang="ru-RU" sz="1400" smtClean="0"/>
              <a:t> Это значит, что они  учатся друг у друга. Стоило выловить всех хороших певцов округи, и птицы начинали петь гораздо </a:t>
            </a:r>
            <a:r>
              <a:rPr lang="ru-RU" sz="1400" b="1" smtClean="0"/>
              <a:t>хуже</a:t>
            </a:r>
            <a:r>
              <a:rPr lang="ru-RU" sz="1400" smtClean="0"/>
              <a:t>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>
              <a:solidFill>
                <a:srgbClr val="172C07"/>
              </a:solidFill>
              <a:cs typeface="Tahoma" pitchFamily="34" charset="0"/>
            </a:endParaRPr>
          </a:p>
          <a:p>
            <a:pPr eaLnBrk="1" hangingPunct="1"/>
            <a:endParaRPr lang="ru-RU" sz="2800" smtClean="0"/>
          </a:p>
        </p:txBody>
      </p:sp>
      <p:pic>
        <p:nvPicPr>
          <p:cNvPr id="12292" name="Picture 5" descr="Обыкновенный соло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971675"/>
            <a:ext cx="40322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http://www.foto.ru/products/images/th/19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908050"/>
            <a:ext cx="1439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 bwMode="auto">
          <a:xfrm>
            <a:off x="755650" y="4292600"/>
            <a:ext cx="360363" cy="35877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Почтальоны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781300"/>
            <a:ext cx="4175125" cy="3314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b="1" smtClean="0"/>
              <a:t>	</a:t>
            </a:r>
            <a:r>
              <a:rPr lang="ru-RU" sz="1400" smtClean="0"/>
              <a:t>Специальной породы почтовых голубей не существует. Хорошо прирученные голуби всегда возвращаются назад.</a:t>
            </a:r>
          </a:p>
          <a:p>
            <a:pPr eaLnBrk="1" hangingPunct="1">
              <a:buFontTx/>
              <a:buNone/>
            </a:pPr>
            <a:r>
              <a:rPr lang="ru-RU" sz="1400" smtClean="0"/>
              <a:t>	Сейчас почтовые голуби уже редко используются для доставки писем. Но они успешно справляются с другими заданиями. Например, в удалённых районах </a:t>
            </a:r>
            <a:r>
              <a:rPr lang="ru-RU" sz="1400" b="1" smtClean="0"/>
              <a:t>Англии</a:t>
            </a:r>
            <a:r>
              <a:rPr lang="ru-RU" sz="1400" smtClean="0"/>
              <a:t> и</a:t>
            </a:r>
            <a:r>
              <a:rPr lang="ru-RU" sz="1400" b="1" smtClean="0"/>
              <a:t> Франции </a:t>
            </a:r>
            <a:r>
              <a:rPr lang="ru-RU" sz="1400" smtClean="0"/>
              <a:t>голуби доставляют в больницу </a:t>
            </a:r>
            <a:r>
              <a:rPr lang="ru-RU" sz="1400" b="1" smtClean="0"/>
              <a:t>пробы крови.</a:t>
            </a:r>
          </a:p>
          <a:p>
            <a:pPr eaLnBrk="1" hangingPunct="1">
              <a:buFontTx/>
              <a:buNone/>
            </a:pPr>
            <a:endParaRPr lang="ru-RU" sz="1400" smtClean="0"/>
          </a:p>
          <a:p>
            <a:pPr eaLnBrk="1" hangingPunct="1">
              <a:buFontTx/>
              <a:buNone/>
            </a:pPr>
            <a:r>
              <a:rPr lang="ru-RU" sz="1400" smtClean="0"/>
              <a:t>        Голуби могут развивать скорость до </a:t>
            </a:r>
            <a:r>
              <a:rPr lang="ru-RU" sz="1400" b="1" smtClean="0"/>
              <a:t>160 километров в час.</a:t>
            </a:r>
          </a:p>
          <a:p>
            <a:pPr eaLnBrk="1" hangingPunct="1">
              <a:buFontTx/>
              <a:buNone/>
            </a:pPr>
            <a:endParaRPr lang="ru-RU" sz="1400" smtClean="0"/>
          </a:p>
        </p:txBody>
      </p:sp>
      <p:pic>
        <p:nvPicPr>
          <p:cNvPr id="13316" name="Picture 6" descr="http://www.hi-it.ru/images/stories/content/news/big/2006-12-15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2303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Голубь #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9500"/>
            <a:ext cx="3810000" cy="2960688"/>
          </a:xfrm>
          <a:noFill/>
        </p:spPr>
      </p:pic>
      <p:sp>
        <p:nvSpPr>
          <p:cNvPr id="6" name="5-конечная звезда 5"/>
          <p:cNvSpPr/>
          <p:nvPr/>
        </p:nvSpPr>
        <p:spPr bwMode="auto">
          <a:xfrm>
            <a:off x="539750" y="4868863"/>
            <a:ext cx="360363" cy="287337"/>
          </a:xfrm>
          <a:prstGeom prst="star5">
            <a:avLst>
              <a:gd name="adj" fmla="val 22687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Рыбаки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4318000" cy="3744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Издавна </a:t>
            </a:r>
            <a:r>
              <a:rPr lang="ru-RU" sz="1400" b="1" smtClean="0"/>
              <a:t>в Японии и Китае</a:t>
            </a:r>
            <a:r>
              <a:rPr lang="ru-RU" sz="1400" smtClean="0"/>
              <a:t> для ловли рыбы использовали дрессированных </a:t>
            </a:r>
            <a:r>
              <a:rPr lang="ru-RU" sz="1400" b="1" smtClean="0"/>
              <a:t>бакланов</a:t>
            </a:r>
            <a:r>
              <a:rPr lang="ru-RU" sz="1400" smtClean="0"/>
              <a:t>. Птицам надевали кольца на шею, а затем привязывали на </a:t>
            </a:r>
            <a:r>
              <a:rPr lang="ru-RU" sz="1400" b="1" smtClean="0"/>
              <a:t>верёвку</a:t>
            </a:r>
            <a:r>
              <a:rPr lang="ru-RU" sz="1400" smtClean="0"/>
              <a:t> и выпускали в воду. Бакланы ловили рыбу, но не могли её проглотить и приносили хозяину. Каждый из бакланов имеет </a:t>
            </a:r>
            <a:r>
              <a:rPr lang="ru-RU" sz="1400" b="1" smtClean="0"/>
              <a:t>свой номер</a:t>
            </a:r>
            <a:r>
              <a:rPr lang="ru-RU" sz="1400" smtClean="0"/>
              <a:t>, который служит ему вместо клички. Они хорошо знают свои номера, даваемые обыкновенно по старшинству лет, и каждый баклан, услышав, что его выкликают, немедленно бросается в воду».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 Этот вид рыбной ловли используется в Китае и сегодня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smtClean="0"/>
              <a:t>		</a:t>
            </a:r>
            <a:r>
              <a:rPr lang="ru-RU" sz="1400" smtClean="0"/>
              <a:t>Баклан может одинаково хорошо видеть </a:t>
            </a:r>
            <a:r>
              <a:rPr lang="ru-RU" sz="1400" b="1" smtClean="0"/>
              <a:t>в воздухе и под водой.</a:t>
            </a: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endParaRPr lang="ru-RU" sz="1200" b="1" smtClean="0"/>
          </a:p>
        </p:txBody>
      </p:sp>
      <p:pic>
        <p:nvPicPr>
          <p:cNvPr id="14340" name="Picture 5" descr="http://rybalka.tv/uploads/blogs/JekaSamborsky/129/2354734261180196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109788"/>
            <a:ext cx="388143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http://images-partners.google.com/images?q=tbn:t8IJPg64QG3xKM::http://www.v3toys.ru/images/89536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513" y="-701040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http://images-partners.google.com/images?q=tbn:t8IJPg64QG3xKM::http://www.v3toys.ru/images/89536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513" y="-701040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http://images-partners.google.com/images?q=tbn:t8IJPg64QG3xKM::http://www.v3toys.ru/images/89536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513" y="-701040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http://img1.liveinternet.ru/images/attach/c/1/55/953/55953791__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765175"/>
            <a:ext cx="17176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конечная звезда 9"/>
          <p:cNvSpPr/>
          <p:nvPr/>
        </p:nvSpPr>
        <p:spPr bwMode="auto">
          <a:xfrm>
            <a:off x="1187450" y="5157788"/>
            <a:ext cx="360363" cy="35877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Спортсмены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76475"/>
            <a:ext cx="4606925" cy="3240088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i="1" smtClean="0"/>
              <a:t>Боец</a:t>
            </a:r>
          </a:p>
          <a:p>
            <a:pPr>
              <a:buFontTx/>
              <a:buNone/>
            </a:pPr>
            <a:r>
              <a:rPr lang="ru-RU" sz="1400" smtClean="0"/>
              <a:t>	 На Руси </a:t>
            </a:r>
            <a:r>
              <a:rPr lang="ru-RU" sz="1400" b="1" smtClean="0"/>
              <a:t>поединки </a:t>
            </a:r>
            <a:r>
              <a:rPr lang="ru-RU" sz="1400" smtClean="0"/>
              <a:t>между птицей проводились еще </a:t>
            </a:r>
            <a:r>
              <a:rPr lang="ru-RU" sz="1400" b="1" smtClean="0"/>
              <a:t>200</a:t>
            </a:r>
            <a:r>
              <a:rPr lang="ru-RU" sz="1400" smtClean="0"/>
              <a:t> лет назад. Участники называют забаву спортом, точнее - спортивным птицеводством. Бойцовый петух, как профессиональный боксер, сух, поджар и силен.</a:t>
            </a:r>
          </a:p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Бегун </a:t>
            </a:r>
            <a:r>
              <a:rPr lang="ru-RU" sz="1400" b="1" smtClean="0"/>
              <a:t>,</a:t>
            </a:r>
          </a:p>
          <a:p>
            <a:pPr>
              <a:buFontTx/>
              <a:buNone/>
            </a:pPr>
            <a:r>
              <a:rPr lang="ru-RU" sz="1400" smtClean="0"/>
              <a:t>	Самой быстрой нелетающей птицей признан африканский страус, который, несмотря на большую массу, может в случае необходимости развивать скорость до </a:t>
            </a:r>
            <a:r>
              <a:rPr lang="ru-RU" sz="1400" b="1" smtClean="0"/>
              <a:t>72 км/ч. </a:t>
            </a:r>
            <a:r>
              <a:rPr lang="ru-RU" sz="1400" smtClean="0"/>
              <a:t>Очень интересно выглядят </a:t>
            </a:r>
            <a:r>
              <a:rPr lang="ru-RU" sz="1400" b="1" smtClean="0"/>
              <a:t>страусиные бега.</a:t>
            </a:r>
          </a:p>
          <a:p>
            <a:pPr>
              <a:buFontTx/>
              <a:buNone/>
            </a:pPr>
            <a:endParaRPr lang="ru-RU" sz="1400" b="1" i="1" smtClean="0"/>
          </a:p>
          <a:p>
            <a:pPr>
              <a:buFontTx/>
              <a:buNone/>
            </a:pPr>
            <a:r>
              <a:rPr lang="ru-RU" sz="1400" b="1" i="1" smtClean="0"/>
              <a:t>	</a:t>
            </a:r>
          </a:p>
          <a:p>
            <a:pPr>
              <a:buFontTx/>
              <a:buNone/>
            </a:pPr>
            <a:r>
              <a:rPr lang="ru-RU" sz="1400" b="1" i="1" smtClean="0"/>
              <a:t>	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       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</p:txBody>
      </p:sp>
      <p:pic>
        <p:nvPicPr>
          <p:cNvPr id="15364" name="Picture 6" descr="Петушиные бои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2060575"/>
            <a:ext cx="3089275" cy="2493963"/>
          </a:xfrm>
          <a:noFill/>
        </p:spPr>
      </p:pic>
      <p:pic>
        <p:nvPicPr>
          <p:cNvPr id="15365" name="Picture 8" descr="http://wyg.su/i/llustration/b/6/b6e40d60-baef-3b27-adb2-cc3326473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581525"/>
            <a:ext cx="3095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http://alldayplus.narod.ru/2010/9_14/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836613"/>
            <a:ext cx="16573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Фотомодели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3094038" cy="3819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smtClean="0"/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smtClean="0"/>
              <a:t>      </a:t>
            </a:r>
            <a:r>
              <a:rPr lang="ru-RU" sz="1400" b="1" smtClean="0"/>
              <a:t>Самая фотографируемая </a:t>
            </a:r>
            <a:r>
              <a:rPr lang="ru-RU" sz="1400" smtClean="0"/>
              <a:t>птица- </a:t>
            </a:r>
            <a:r>
              <a:rPr lang="ru-RU" sz="1400" b="1" smtClean="0"/>
              <a:t>павлин</a:t>
            </a:r>
            <a:r>
              <a:rPr lang="ru-RU" sz="1400" smtClean="0"/>
              <a:t>. Он известен в искусстве, легендах, литературе и религии на протяжении более </a:t>
            </a:r>
            <a:r>
              <a:rPr lang="ru-RU" sz="1400" b="1" smtClean="0"/>
              <a:t>3000 лет</a:t>
            </a:r>
            <a:r>
              <a:rPr lang="ru-RU" sz="1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	Павлинов содержат из-за красоты самцов, которые считаются </a:t>
            </a:r>
            <a:r>
              <a:rPr lang="ru-RU" sz="1400" b="1" smtClean="0"/>
              <a:t>символом богатства и власти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	Великолепный «хвост» павлина на самом деле —</a:t>
            </a:r>
            <a:r>
              <a:rPr lang="ru-RU" sz="1400" b="1" smtClean="0"/>
              <a:t>перья надхвостья</a:t>
            </a:r>
            <a:r>
              <a:rPr lang="ru-RU" sz="1400" smtClean="0"/>
              <a:t>, сам же хвост состоит из невзрачных серых перьев.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smtClean="0"/>
          </a:p>
        </p:txBody>
      </p:sp>
      <p:pic>
        <p:nvPicPr>
          <p:cNvPr id="16388" name="Picture 5" descr="http://zavarooha.narod.ru/oboi/birds/1024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76475"/>
            <a:ext cx="460851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 bwMode="auto">
          <a:xfrm>
            <a:off x="827088" y="4292600"/>
            <a:ext cx="360362" cy="35877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pic>
        <p:nvPicPr>
          <p:cNvPr id="16390" name="Picture 7" descr="http://www.elefant.ru/i/products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1714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Защита птиц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172C07"/>
                </a:solidFill>
                <a:cs typeface="Tahoma" pitchFamily="34" charset="0"/>
              </a:rPr>
              <a:t>   	В последнее время численность многих видов птиц сокращается. Это связано с </a:t>
            </a:r>
            <a:r>
              <a:rPr lang="ru-RU" sz="2000" b="1" smtClean="0">
                <a:solidFill>
                  <a:srgbClr val="172C07"/>
                </a:solidFill>
                <a:cs typeface="Tahoma" pitchFamily="34" charset="0"/>
              </a:rPr>
              <a:t>изменением окружающей среды </a:t>
            </a:r>
            <a:r>
              <a:rPr lang="ru-RU" sz="2000" smtClean="0">
                <a:solidFill>
                  <a:srgbClr val="172C07"/>
                </a:solidFill>
                <a:cs typeface="Tahoma" pitchFamily="34" charset="0"/>
              </a:rPr>
              <a:t>(загрязнение атмосферы, массовая вырубка лесов, появление в местах обитания птиц завезённых человеком хищников и т. п.) и охотой. За </a:t>
            </a:r>
            <a:r>
              <a:rPr lang="ru-RU" sz="2000" b="1" smtClean="0">
                <a:solidFill>
                  <a:srgbClr val="172C07"/>
                </a:solidFill>
                <a:cs typeface="Tahoma" pitchFamily="34" charset="0"/>
              </a:rPr>
              <a:t>четыре последних века </a:t>
            </a:r>
            <a:r>
              <a:rPr lang="ru-RU" sz="2000" smtClean="0">
                <a:solidFill>
                  <a:srgbClr val="172C07"/>
                </a:solidFill>
                <a:cs typeface="Tahoma" pitchFamily="34" charset="0"/>
              </a:rPr>
              <a:t>вымерло около </a:t>
            </a:r>
            <a:r>
              <a:rPr lang="ru-RU" sz="2000" b="1" smtClean="0">
                <a:solidFill>
                  <a:srgbClr val="172C07"/>
                </a:solidFill>
                <a:cs typeface="Tahoma" pitchFamily="34" charset="0"/>
              </a:rPr>
              <a:t>90 видов птиц</a:t>
            </a:r>
            <a:r>
              <a:rPr lang="ru-RU" sz="2000" smtClean="0">
                <a:solidFill>
                  <a:srgbClr val="172C07"/>
                </a:solidFill>
                <a:cs typeface="Tahoma" pitchFamily="34" charset="0"/>
              </a:rPr>
              <a:t>, многие другие были занесены в Красную книгу.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172C07"/>
                </a:solidFill>
                <a:cs typeface="Tahoma" pitchFamily="34" charset="0"/>
              </a:rPr>
              <a:t>	Нам нужно заботиться о птицах: развешивать скворечники, создавать хорошие условия для них, запрещать охоту.</a:t>
            </a:r>
            <a:endParaRPr lang="ru-RU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365250"/>
          </a:xfrm>
        </p:spPr>
        <p:txBody>
          <a:bodyPr/>
          <a:lstStyle/>
          <a:p>
            <a:r>
              <a:rPr lang="ru-RU" smtClean="0"/>
              <a:t>Если мы не защитим птиц, нам останется только это</a:t>
            </a:r>
          </a:p>
        </p:txBody>
      </p:sp>
      <p:pic>
        <p:nvPicPr>
          <p:cNvPr id="18435" name="Picture 2" descr="sosn_gluh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060575"/>
            <a:ext cx="2867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Пятигорск.Орел. Фото кавказ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60575"/>
            <a:ext cx="28384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639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933825"/>
            <a:ext cx="2736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933825"/>
            <a:ext cx="2952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sp31_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933825"/>
            <a:ext cx="2881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Аграрии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В каждом  саду  есть птицы, они поедают </a:t>
            </a:r>
            <a:r>
              <a:rPr lang="ru-RU" sz="1400" b="1" smtClean="0"/>
              <a:t>вредителей</a:t>
            </a:r>
            <a:r>
              <a:rPr lang="ru-RU" sz="1400" smtClean="0"/>
              <a:t> (насекомых и их личинок) Чтобы привлечь их, развесьте в саду кормушки и домики.</a:t>
            </a:r>
          </a:p>
          <a:p>
            <a:pPr>
              <a:buFontTx/>
              <a:buNone/>
            </a:pPr>
            <a:r>
              <a:rPr lang="ru-RU" sz="1400" smtClean="0"/>
              <a:t>	</a:t>
            </a:r>
          </a:p>
          <a:p>
            <a:pPr>
              <a:buFontTx/>
              <a:buNone/>
            </a:pPr>
            <a:r>
              <a:rPr lang="ru-RU" sz="1400" smtClean="0"/>
              <a:t>	В Китае не учли пользу птиц и решили избавиться от воробьев, потому что они клевали посевы риса.</a:t>
            </a:r>
          </a:p>
          <a:p>
            <a:pPr>
              <a:buFontTx/>
              <a:buNone/>
            </a:pPr>
            <a:r>
              <a:rPr lang="ru-RU" sz="1400" smtClean="0"/>
              <a:t>	 Когда </a:t>
            </a:r>
            <a:r>
              <a:rPr lang="ru-RU" sz="1400" b="1" smtClean="0"/>
              <a:t>воробьёв</a:t>
            </a:r>
            <a:r>
              <a:rPr lang="ru-RU" sz="1400" smtClean="0"/>
              <a:t> не стало, гусеницы и насекомые захватили все поля и съели урожай. Китаю угрожал голод. </a:t>
            </a:r>
          </a:p>
          <a:p>
            <a:pPr>
              <a:buFontTx/>
              <a:buNone/>
            </a:pPr>
            <a:r>
              <a:rPr lang="ru-RU" sz="1400" smtClean="0"/>
              <a:t>	Пришлось </a:t>
            </a:r>
            <a:r>
              <a:rPr lang="ru-RU" sz="1400" b="1" smtClean="0"/>
              <a:t>китайцам</a:t>
            </a:r>
            <a:r>
              <a:rPr lang="ru-RU" sz="1400" smtClean="0"/>
              <a:t> закупать </a:t>
            </a:r>
            <a:r>
              <a:rPr lang="ru-RU" sz="1400" b="1" smtClean="0"/>
              <a:t>воробьёв</a:t>
            </a:r>
            <a:r>
              <a:rPr lang="ru-RU" sz="1400" smtClean="0"/>
              <a:t> в других странах и заново выпускать их на рисовые поля.</a:t>
            </a:r>
          </a:p>
          <a:p>
            <a:pPr>
              <a:buFontTx/>
              <a:buNone/>
            </a:pPr>
            <a:endParaRPr lang="ru-RU" sz="1200" smtClean="0"/>
          </a:p>
        </p:txBody>
      </p:sp>
      <p:pic>
        <p:nvPicPr>
          <p:cNvPr id="4100" name="Picture 2" descr="http://funnypicture.zoda.ru/bd/2006/12/21/186796cebcdab4741026ac11dd15a6d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0575"/>
            <a:ext cx="3810000" cy="3529013"/>
          </a:xfrm>
          <a:noFill/>
        </p:spPr>
      </p:pic>
      <p:pic>
        <p:nvPicPr>
          <p:cNvPr id="4101" name="Picture 4" descr="http://mediaua.com.ua/img/th4/17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795338"/>
            <a:ext cx="15906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 bwMode="auto">
          <a:xfrm>
            <a:off x="611188" y="3068638"/>
            <a:ext cx="360362" cy="35877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Актеры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3670300" cy="3890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smtClean="0"/>
              <a:t>      </a:t>
            </a:r>
            <a:r>
              <a:rPr lang="ru-RU" sz="1400" smtClean="0"/>
              <a:t>Птицы-актёры театра и кино живут в голубятне. Есть птицы, кому достаются главные роли, и те, кто обычно работает в массовке.</a:t>
            </a:r>
          </a:p>
          <a:p>
            <a:pPr eaLnBrk="1" hangingPunct="1">
              <a:buFontTx/>
              <a:buNone/>
            </a:pPr>
            <a:r>
              <a:rPr lang="ru-RU" sz="1400" smtClean="0"/>
              <a:t>	Еще птицы выступают в цирке и на детских представлениях. Они путешествуют вместе с актерами.</a:t>
            </a:r>
          </a:p>
          <a:p>
            <a:pPr eaLnBrk="1" hangingPunct="1"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Самый крупный, он же самый "заслуженный" голубь в московской актерской голубятне </a:t>
            </a:r>
            <a:r>
              <a:rPr lang="ru-RU" sz="1400" b="1" smtClean="0"/>
              <a:t>– Гермес</a:t>
            </a:r>
            <a:r>
              <a:rPr lang="ru-RU" sz="1400" smtClean="0"/>
              <a:t>. Во </a:t>
            </a:r>
            <a:r>
              <a:rPr lang="ru-RU" sz="1400" b="1" smtClean="0"/>
              <a:t>МХАТе </a:t>
            </a:r>
            <a:r>
              <a:rPr lang="ru-RU" sz="1400" smtClean="0"/>
              <a:t>он играет в спектакле  </a:t>
            </a:r>
            <a:r>
              <a:rPr lang="ru-RU" sz="1400" b="1" smtClean="0"/>
              <a:t>"Ретро". </a:t>
            </a:r>
            <a:r>
              <a:rPr lang="ru-RU" sz="1400" smtClean="0"/>
              <a:t>За три года он не пропустил ни одного представления.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 </a:t>
            </a:r>
          </a:p>
        </p:txBody>
      </p:sp>
      <p:pic>
        <p:nvPicPr>
          <p:cNvPr id="5124" name="Picture 5" descr="http://oldbeatnik.narod.ru/creative/pictures/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15128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ttp://www.kloynada.ru/photo/galery/animal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205038"/>
            <a:ext cx="34559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 bwMode="auto">
          <a:xfrm>
            <a:off x="755650" y="3789363"/>
            <a:ext cx="360363" cy="35877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Водолаз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4751387" cy="40433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	</a:t>
            </a:r>
            <a:endParaRPr lang="ru-RU" sz="1200" b="1" i="1" smtClean="0"/>
          </a:p>
          <a:p>
            <a:pPr>
              <a:buFontTx/>
              <a:buNone/>
            </a:pPr>
            <a:r>
              <a:rPr lang="ru-RU" sz="1200" b="1" i="1" smtClean="0"/>
              <a:t>	 </a:t>
            </a:r>
            <a:r>
              <a:rPr lang="ru-RU" sz="1400" smtClean="0"/>
              <a:t>Папуанский пингвин может плыть со скоростью до </a:t>
            </a:r>
            <a:r>
              <a:rPr lang="ru-RU" sz="1400" b="1" smtClean="0"/>
              <a:t>36 км/ч.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 Один из императорских пингвинов нырнул  на глубину </a:t>
            </a:r>
            <a:r>
              <a:rPr lang="ru-RU" sz="1400" b="1" smtClean="0"/>
              <a:t>483 м.</a:t>
            </a:r>
          </a:p>
          <a:p>
            <a:pPr>
              <a:buFontTx/>
              <a:buNone/>
            </a:pPr>
            <a:r>
              <a:rPr lang="ru-RU" sz="1400" smtClean="0"/>
              <a:t>	На одном вдохе императорский пингвин может проплавать под водой более </a:t>
            </a:r>
            <a:r>
              <a:rPr lang="ru-RU" sz="1400" b="1" smtClean="0"/>
              <a:t>20 минут</a:t>
            </a:r>
          </a:p>
          <a:p>
            <a:pPr>
              <a:buFontTx/>
              <a:buNone/>
            </a:pPr>
            <a:r>
              <a:rPr lang="ru-RU" sz="1400" smtClean="0"/>
              <a:t>       </a:t>
            </a:r>
          </a:p>
          <a:p>
            <a:pPr>
              <a:buFontTx/>
              <a:buNone/>
            </a:pPr>
            <a:r>
              <a:rPr lang="ru-RU" sz="1400" smtClean="0"/>
              <a:t>	Пингвины и страусы, единственные живущие на воле птицы, которые имеют крылья, но  не летают.</a:t>
            </a:r>
          </a:p>
          <a:p>
            <a:pPr>
              <a:buFontTx/>
              <a:buNone/>
            </a:pPr>
            <a:r>
              <a:rPr lang="ru-RU" sz="1400" smtClean="0"/>
              <a:t>		</a:t>
            </a:r>
          </a:p>
          <a:p>
            <a:pPr eaLnBrk="1" hangingPunct="1">
              <a:buFontTx/>
              <a:buNone/>
            </a:pPr>
            <a:r>
              <a:rPr lang="ru-RU" sz="1400" smtClean="0"/>
              <a:t>	А  пеликан - совсем не умеет нырять. Все потому, что кости пеликана очень легкие и полые. Единственное исключение - коричневый пеликан, чтобы нырнуть он падает с высоты </a:t>
            </a:r>
            <a:r>
              <a:rPr lang="ru-RU" sz="1400" b="1" smtClean="0"/>
              <a:t>20 метров </a:t>
            </a:r>
            <a:r>
              <a:rPr lang="ru-RU" sz="1400" smtClean="0"/>
              <a:t>на скорости до </a:t>
            </a:r>
            <a:r>
              <a:rPr lang="ru-RU" sz="1400" b="1" smtClean="0"/>
              <a:t>70 км/ч в воду.</a:t>
            </a:r>
          </a:p>
          <a:p>
            <a:pPr eaLnBrk="1" hangingPunct="1">
              <a:buFontTx/>
              <a:buNone/>
            </a:pPr>
            <a:endParaRPr lang="ru-RU" sz="1400" smtClean="0"/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5" name="5-конечная звезда 4"/>
          <p:cNvSpPr/>
          <p:nvPr/>
        </p:nvSpPr>
        <p:spPr bwMode="auto">
          <a:xfrm>
            <a:off x="755650" y="3860800"/>
            <a:ext cx="358775" cy="287338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 bwMode="auto">
          <a:xfrm>
            <a:off x="684213" y="4724400"/>
            <a:ext cx="358775" cy="287338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pic>
        <p:nvPicPr>
          <p:cNvPr id="6150" name="Picture 7" descr="Мыс Вашингтон. Антарктика. Императорские пингвины ныряют в поисках добычи (фото Doug Allen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05038"/>
            <a:ext cx="33131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http://www.allforps.com/uploads/posts/2008-08/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908050"/>
            <a:ext cx="1584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Мёдоведы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65400"/>
            <a:ext cx="4622800" cy="3530600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/>
              <a:t>	</a:t>
            </a:r>
            <a:endParaRPr lang="ru-RU" sz="1200" smtClean="0"/>
          </a:p>
          <a:p>
            <a:pPr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Но почему запах </a:t>
            </a:r>
            <a:r>
              <a:rPr lang="ru-RU" sz="1400" b="1" smtClean="0"/>
              <a:t>воска</a:t>
            </a:r>
            <a:r>
              <a:rPr lang="ru-RU" sz="1400" smtClean="0"/>
              <a:t> влечет этих птиц?</a:t>
            </a:r>
          </a:p>
          <a:p>
            <a:pPr>
              <a:buFontTx/>
              <a:buNone/>
            </a:pPr>
            <a:r>
              <a:rPr lang="ru-RU" sz="1400" smtClean="0"/>
              <a:t>	Птицы из семейства </a:t>
            </a:r>
            <a:r>
              <a:rPr lang="ru-RU" sz="1400" b="1" smtClean="0"/>
              <a:t>мёдоуказчиков</a:t>
            </a:r>
            <a:r>
              <a:rPr lang="ru-RU" sz="1400" smtClean="0"/>
              <a:t> любят полакомиться пчелиным воском, но не могут сами проникнуть в улей. </a:t>
            </a:r>
          </a:p>
          <a:p>
            <a:pPr>
              <a:buFontTx/>
              <a:buNone/>
            </a:pPr>
            <a:r>
              <a:rPr lang="ru-RU" sz="1400" smtClean="0"/>
              <a:t>	Вместо этого они ищут людей или других животных, которые едят мёд, подлетают к ним и своим поведением просят следовать за собой, приводя в итоге к пчёлам.</a:t>
            </a:r>
          </a:p>
          <a:p>
            <a:pPr>
              <a:buFontTx/>
              <a:buNone/>
            </a:pPr>
            <a:r>
              <a:rPr lang="ru-RU" sz="1400" smtClean="0"/>
              <a:t>	 После вскрытия улья, когда человек забирает мёд, эти птицы получают доступ к воску.</a:t>
            </a:r>
          </a:p>
          <a:p>
            <a:pPr eaLnBrk="1" hangingPunct="1">
              <a:buFontTx/>
              <a:buNone/>
            </a:pPr>
            <a:endParaRPr lang="ru-RU" sz="1600" smtClean="0"/>
          </a:p>
        </p:txBody>
      </p:sp>
      <p:pic>
        <p:nvPicPr>
          <p:cNvPr id="7172" name="Picture 10" descr="http://webaka.ru/uploads/posts/2009-07/1248890058_untitled-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97100"/>
            <a:ext cx="32035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http://www.fly-cat.com/wp-content/uploads/2010/07/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20750"/>
            <a:ext cx="15843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Музыканты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094038" cy="3751263"/>
          </a:xfrm>
        </p:spPr>
        <p:txBody>
          <a:bodyPr/>
          <a:lstStyle/>
          <a:p>
            <a:pPr>
              <a:buFontTx/>
              <a:buNone/>
            </a:pPr>
            <a:endParaRPr lang="ru-RU" sz="120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В </a:t>
            </a:r>
            <a:r>
              <a:rPr lang="ru-RU" sz="1400" b="1" smtClean="0"/>
              <a:t>Лондоне</a:t>
            </a:r>
            <a:r>
              <a:rPr lang="ru-RU" sz="1400" smtClean="0"/>
              <a:t> модная группа </a:t>
            </a:r>
            <a:r>
              <a:rPr lang="ru-RU" sz="1400" b="1" smtClean="0"/>
              <a:t>«Финчес» </a:t>
            </a:r>
            <a:r>
              <a:rPr lang="ru-RU" sz="1400" smtClean="0"/>
              <a:t>сейчас собирает полные залы.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1400" smtClean="0"/>
              <a:t>	 Название группы переводится как </a:t>
            </a:r>
            <a:r>
              <a:rPr lang="ru-RU" sz="1400" b="1" smtClean="0"/>
              <a:t>«зяблики». </a:t>
            </a:r>
            <a:r>
              <a:rPr lang="ru-RU" sz="1400" smtClean="0"/>
              <a:t>А это и есть обычные лесные зяблики, всего около </a:t>
            </a:r>
            <a:r>
              <a:rPr lang="ru-RU" sz="1400" b="1" smtClean="0"/>
              <a:t>40 птиц</a:t>
            </a:r>
            <a:r>
              <a:rPr lang="ru-RU" sz="1400" smtClean="0"/>
              <a:t>. Играют они на струнных инструментах В зале установлено несколько гитар, настроенных на «тяжелый металл». Это — музыка свободного полета.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8196" name="Picture 5" descr="http://sesmolyakov.narod.ru/ac11gfd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8050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http://club.foto.ru/gallery/images/small/2009/04/12/1318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59013"/>
            <a:ext cx="30972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Нефтяник, шахтер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9138"/>
            <a:ext cx="3810000" cy="41068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	</a:t>
            </a:r>
            <a:r>
              <a:rPr lang="ru-RU" sz="1400" smtClean="0"/>
              <a:t>У птиц очень сильно развит </a:t>
            </a:r>
            <a:r>
              <a:rPr lang="ru-RU" sz="1400" b="1" smtClean="0"/>
              <a:t>нюх</a:t>
            </a:r>
            <a:r>
              <a:rPr lang="ru-RU" sz="1400" smtClean="0"/>
              <a:t>, это используют нефтяники, шахтеры, газовщики.</a:t>
            </a:r>
          </a:p>
          <a:p>
            <a:pPr>
              <a:buFontTx/>
              <a:buNone/>
            </a:pPr>
            <a:r>
              <a:rPr lang="ru-RU" sz="1400" smtClean="0"/>
              <a:t>	</a:t>
            </a:r>
          </a:p>
          <a:p>
            <a:pPr>
              <a:buFontTx/>
              <a:buNone/>
            </a:pPr>
            <a:r>
              <a:rPr lang="ru-RU" sz="1400" smtClean="0"/>
              <a:t>	В газ, идущий по газопроводам, добавляют </a:t>
            </a:r>
            <a:r>
              <a:rPr lang="ru-RU" sz="1400" b="1" smtClean="0"/>
              <a:t>химическое вещество </a:t>
            </a:r>
            <a:r>
              <a:rPr lang="ru-RU" sz="1400" smtClean="0"/>
              <a:t>с запахом тухлого мяса. Это позволяет легко находить </a:t>
            </a:r>
            <a:r>
              <a:rPr lang="ru-RU" sz="1400" b="1" smtClean="0"/>
              <a:t>место утечки</a:t>
            </a:r>
            <a:r>
              <a:rPr lang="ru-RU" sz="1400" smtClean="0"/>
              <a:t>. Над ним начинают кружиться </a:t>
            </a:r>
            <a:r>
              <a:rPr lang="ru-RU" sz="1400" b="1" smtClean="0"/>
              <a:t>грифы. </a:t>
            </a:r>
          </a:p>
          <a:p>
            <a:pPr>
              <a:buFontTx/>
              <a:buNone/>
            </a:pPr>
            <a:endParaRPr lang="ru-RU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	Канарейки очень чувствительны к содержанию в воздухе </a:t>
            </a:r>
            <a:r>
              <a:rPr lang="ru-RU" sz="1400" b="1" smtClean="0"/>
              <a:t>метана</a:t>
            </a:r>
            <a:r>
              <a:rPr lang="ru-RU" sz="1400" smtClean="0"/>
              <a:t>. Эту особенность используют шахтёры. Спускаясь под землю, берут с собой клетку с канарейкой. Если </a:t>
            </a:r>
            <a:r>
              <a:rPr lang="ru-RU" sz="1400" b="1" smtClean="0"/>
              <a:t>пения</a:t>
            </a:r>
            <a:r>
              <a:rPr lang="ru-RU" sz="1400" smtClean="0"/>
              <a:t> давно слышно, значит следует подниматься наверх как можно быстрее.</a:t>
            </a:r>
          </a:p>
        </p:txBody>
      </p:sp>
      <p:pic>
        <p:nvPicPr>
          <p:cNvPr id="9220" name="Picture 6" descr="http://sl.photo-traveller.net/Foto/Tanzania/Tanzania06/09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9138"/>
            <a:ext cx="3810000" cy="3743325"/>
          </a:xfrm>
          <a:noFill/>
        </p:spPr>
      </p:pic>
      <p:pic>
        <p:nvPicPr>
          <p:cNvPr id="9221" name="Picture 8" descr="http://www.canarycoalition.org/canary/canye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65175"/>
            <a:ext cx="1368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medwed-hunt.ru/UserImages/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44675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Охотники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4968875" cy="4032250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smtClean="0"/>
              <a:t>	</a:t>
            </a: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	 Соколиная охота известна с глубокой древности. </a:t>
            </a:r>
          </a:p>
          <a:p>
            <a:pPr>
              <a:buFontTx/>
              <a:buNone/>
            </a:pPr>
            <a:r>
              <a:rPr lang="ru-RU" sz="1400" smtClean="0"/>
              <a:t>	 На </a:t>
            </a:r>
            <a:r>
              <a:rPr lang="ru-RU" sz="1400" b="1" smtClean="0"/>
              <a:t>Руси</a:t>
            </a:r>
            <a:r>
              <a:rPr lang="ru-RU" sz="1400" smtClean="0"/>
              <a:t> она считалась царской забавой. Раньше ее главными участниками были соколы. Но сейчас больше охотятся с </a:t>
            </a:r>
            <a:r>
              <a:rPr lang="ru-RU" sz="1400" b="1" smtClean="0"/>
              <a:t>ястребами</a:t>
            </a:r>
            <a:r>
              <a:rPr lang="ru-RU" sz="1400" smtClean="0"/>
              <a:t>. Эти птицы не так редки, как их собратья. Считается, что охота с ловчими птицами, в отличие от ружейной, занятие благородное: у дичи есть больше шансов спастись и случается это довольно часто.	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		Канадский учёный </a:t>
            </a:r>
            <a:r>
              <a:rPr lang="ru-RU" sz="1400" b="1" smtClean="0"/>
              <a:t>Луи Февер </a:t>
            </a:r>
            <a:r>
              <a:rPr lang="ru-RU" sz="1400" smtClean="0"/>
              <a:t>предложил определять </a:t>
            </a:r>
            <a:r>
              <a:rPr lang="ru-RU" sz="1400" b="1" smtClean="0"/>
              <a:t>интеллект</a:t>
            </a:r>
            <a:r>
              <a:rPr lang="ru-RU" sz="1400" smtClean="0"/>
              <a:t> птиц по степени изобретательности, которую они проявляют для добычи пищи. Согласно этому методу, соколы входят в число наиболее умных птиц.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sz="1400" smtClean="0"/>
              <a:t>		</a:t>
            </a:r>
          </a:p>
          <a:p>
            <a:pPr>
              <a:buFontTx/>
              <a:buNone/>
            </a:pPr>
            <a:endParaRPr lang="ru-RU" sz="1200" smtClean="0"/>
          </a:p>
          <a:p>
            <a:pPr>
              <a:buFontTx/>
              <a:buNone/>
            </a:pPr>
            <a:endParaRPr lang="ru-RU" sz="1200" smtClean="0"/>
          </a:p>
          <a:p>
            <a:pPr>
              <a:buFontTx/>
              <a:buNone/>
            </a:pPr>
            <a:endParaRPr lang="ru-RU" sz="1200" smtClean="0"/>
          </a:p>
        </p:txBody>
      </p:sp>
      <p:pic>
        <p:nvPicPr>
          <p:cNvPr id="10245" name="Picture 6" descr="http://abuzarovy.ucoz.kz/_nw/0/1440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1863" y="3716338"/>
            <a:ext cx="2663825" cy="2228850"/>
          </a:xfrm>
          <a:noFill/>
        </p:spPr>
      </p:pic>
      <p:sp>
        <p:nvSpPr>
          <p:cNvPr id="8" name="5-конечная звезда 7"/>
          <p:cNvSpPr/>
          <p:nvPr/>
        </p:nvSpPr>
        <p:spPr bwMode="auto">
          <a:xfrm>
            <a:off x="1187450" y="4437063"/>
            <a:ext cx="360363" cy="288925"/>
          </a:xfrm>
          <a:prstGeom prst="star5">
            <a:avLst>
              <a:gd name="adj" fmla="val 33455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pic>
        <p:nvPicPr>
          <p:cNvPr id="10247" name="Picture 7" descr="http://www.slaternitehawks.com/images/BlackHawk1_Detai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836613"/>
            <a:ext cx="1584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Охранники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49500"/>
            <a:ext cx="4391025" cy="3746500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smtClean="0"/>
              <a:t>	</a:t>
            </a:r>
            <a:r>
              <a:rPr lang="ru-RU" sz="1400" smtClean="0"/>
              <a:t>Соколов, кречетов, балобанов и сапсанов регулярно выпускают  в районе аэропорта. Пространство вокруг него быстро очищается от других птиц. </a:t>
            </a:r>
          </a:p>
          <a:p>
            <a:pPr>
              <a:buFontTx/>
              <a:buNone/>
            </a:pPr>
            <a:r>
              <a:rPr lang="ru-RU" sz="1400" smtClean="0"/>
              <a:t>	Соколов и ястребов используют не только для охраны аэропортов. В комендатуре Кремля тоже есть </a:t>
            </a:r>
            <a:r>
              <a:rPr lang="ru-RU" sz="1400" b="1" smtClean="0"/>
              <a:t>орнитологическая служба</a:t>
            </a:r>
            <a:r>
              <a:rPr lang="ru-RU" sz="1400" smtClean="0"/>
              <a:t>. Хищники отгоняют ворон, голубей и других птиц от сияющих куполов и нарядных башен. Любящие все блестящее вороны долбят клювами дорогую позолоту. А нахальные голуби просто оставляют грязь. Без пернатых охранников никак не обойдешься.</a:t>
            </a:r>
          </a:p>
          <a:p>
            <a:pPr>
              <a:buFontTx/>
              <a:buNone/>
            </a:pPr>
            <a:r>
              <a:rPr lang="ru-RU" sz="1400" smtClean="0"/>
              <a:t>	</a:t>
            </a:r>
            <a:r>
              <a:rPr lang="ru-RU" sz="1400" b="1" smtClean="0"/>
              <a:t>Птицы-секретари</a:t>
            </a:r>
            <a:r>
              <a:rPr lang="ru-RU" sz="1400" smtClean="0"/>
              <a:t> приручаются жителями африканских деревень. Они охраняют поселения </a:t>
            </a:r>
            <a:r>
              <a:rPr lang="ru-RU" sz="1400" b="1" smtClean="0"/>
              <a:t>от змей</a:t>
            </a:r>
            <a:r>
              <a:rPr lang="ru-RU" sz="1400" smtClean="0"/>
              <a:t>, а амбары — </a:t>
            </a:r>
            <a:r>
              <a:rPr lang="ru-RU" sz="1400" b="1" smtClean="0"/>
              <a:t>от крыс</a:t>
            </a:r>
            <a:r>
              <a:rPr lang="ru-RU" sz="1400" smtClean="0"/>
              <a:t>.</a:t>
            </a:r>
          </a:p>
          <a:p>
            <a:pPr>
              <a:buFontTx/>
              <a:buNone/>
            </a:pPr>
            <a:r>
              <a:rPr lang="ru-RU" sz="1400" smtClean="0"/>
              <a:t>.</a:t>
            </a:r>
          </a:p>
          <a:p>
            <a:pPr eaLnBrk="1" hangingPunct="1"/>
            <a:endParaRPr lang="ru-RU" sz="1400" smtClean="0"/>
          </a:p>
        </p:txBody>
      </p:sp>
      <p:pic>
        <p:nvPicPr>
          <p:cNvPr id="11268" name="Picture 6" descr="Охоту с ловчими птицами многие считают благородным занятием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205038"/>
            <a:ext cx="3381375" cy="3600450"/>
          </a:xfrm>
          <a:noFill/>
        </p:spPr>
      </p:pic>
      <p:pic>
        <p:nvPicPr>
          <p:cNvPr id="11269" name="Picture 8" descr="http://bio.1september.ru/2007/07/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765175"/>
            <a:ext cx="14287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кварель">
  <a:themeElements>
    <a:clrScheme name="Акварель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Аквар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Акварель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кварель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786</TotalTime>
  <Words>87</Words>
  <Application>Microsoft Office PowerPoint</Application>
  <PresentationFormat>Экран (4:3)</PresentationFormat>
  <Paragraphs>92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Tahoma</vt:lpstr>
      <vt:lpstr>Calibri</vt:lpstr>
      <vt:lpstr>Акварель</vt:lpstr>
      <vt:lpstr>Птицы на службе у человека</vt:lpstr>
      <vt:lpstr>Аграрии</vt:lpstr>
      <vt:lpstr>Актеры</vt:lpstr>
      <vt:lpstr>Водолаз</vt:lpstr>
      <vt:lpstr>Мёдоведы</vt:lpstr>
      <vt:lpstr>    Музыканты</vt:lpstr>
      <vt:lpstr>         Нефтяник, шахтер</vt:lpstr>
      <vt:lpstr>Охотники</vt:lpstr>
      <vt:lpstr>Охранники</vt:lpstr>
      <vt:lpstr>Певцы</vt:lpstr>
      <vt:lpstr>Почтальоны</vt:lpstr>
      <vt:lpstr>Рыбаки</vt:lpstr>
      <vt:lpstr>Спортсмены</vt:lpstr>
      <vt:lpstr>Фотомодели</vt:lpstr>
      <vt:lpstr>Защита птиц</vt:lpstr>
      <vt:lpstr>Если мы не защитим птиц, нам останется только это</vt:lpstr>
    </vt:vector>
  </TitlesOfParts>
  <Company>LusiPlus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Lussia</dc:creator>
  <cp:lastModifiedBy>Master</cp:lastModifiedBy>
  <cp:revision>90</cp:revision>
  <cp:lastPrinted>1601-01-01T00:00:00Z</cp:lastPrinted>
  <dcterms:created xsi:type="dcterms:W3CDTF">2008-07-30T22:24:13Z</dcterms:created>
  <dcterms:modified xsi:type="dcterms:W3CDTF">2013-01-17T20:45:03Z</dcterms:modified>
</cp:coreProperties>
</file>