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оман" initials="Р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9036496" cy="5759921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r>
              <a:rPr lang="ru-RU" dirty="0" smtClean="0"/>
              <a:t>вставьте пропущенные числа</a:t>
            </a:r>
            <a:br>
              <a:rPr lang="ru-RU" dirty="0" smtClean="0"/>
            </a:br>
            <a:r>
              <a:rPr lang="ru-RU" dirty="0" smtClean="0"/>
              <a:t>	1р.= ….к.			8р.90к.=…к.</a:t>
            </a:r>
            <a:br>
              <a:rPr lang="ru-RU" dirty="0" smtClean="0"/>
            </a:br>
            <a:r>
              <a:rPr lang="ru-RU" dirty="0" smtClean="0"/>
              <a:t>	1р.40к.=…к.		5р.30к.=…к.</a:t>
            </a:r>
            <a:br>
              <a:rPr lang="ru-RU" dirty="0" smtClean="0"/>
            </a:br>
            <a:r>
              <a:rPr lang="ru-RU" dirty="0" smtClean="0"/>
              <a:t>	3р.20к.=…к.		4р.10к.=…к.</a:t>
            </a:r>
            <a:br>
              <a:rPr lang="ru-RU" dirty="0" smtClean="0"/>
            </a:br>
            <a:r>
              <a:rPr lang="ru-RU" dirty="0" smtClean="0"/>
              <a:t>	6р.70к.=…к.		2р.50к.=…к.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56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714488"/>
            <a:ext cx="2857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0100" y="3929066"/>
            <a:ext cx="1881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Цена  - </a:t>
            </a:r>
            <a:r>
              <a:rPr lang="ru-RU" sz="2800" b="1" dirty="0" smtClean="0"/>
              <a:t>5 </a:t>
            </a:r>
            <a:r>
              <a:rPr lang="ru-RU" sz="2800" b="1" dirty="0" smtClean="0"/>
              <a:t>р.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4071942"/>
            <a:ext cx="3362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 карандашей - 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5715016"/>
            <a:ext cx="2600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5</a:t>
            </a:r>
            <a:r>
              <a:rPr lang="ru-RU" sz="3600" b="1" dirty="0" smtClean="0"/>
              <a:t> </a:t>
            </a:r>
            <a:r>
              <a:rPr lang="ru-RU" sz="3600" b="1" dirty="0" smtClean="0"/>
              <a:t>· 10 = </a:t>
            </a:r>
            <a:r>
              <a:rPr lang="ru-RU" sz="3600" b="1" dirty="0" smtClean="0"/>
              <a:t>50 </a:t>
            </a:r>
            <a:r>
              <a:rPr lang="ru-RU" sz="3600" b="1" dirty="0" smtClean="0"/>
              <a:t>р.</a:t>
            </a:r>
            <a:endParaRPr lang="ru-RU" sz="3600" b="1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14287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85786" y="3786190"/>
            <a:ext cx="2428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Цена – </a:t>
            </a:r>
            <a:r>
              <a:rPr lang="ru-RU" sz="3200" b="1" dirty="0" smtClean="0"/>
              <a:t>7 </a:t>
            </a:r>
            <a:r>
              <a:rPr lang="ru-RU" sz="3200" b="1" dirty="0" smtClean="0"/>
              <a:t>р.</a:t>
            </a:r>
            <a:endParaRPr lang="ru-RU" sz="3200" b="1" dirty="0"/>
          </a:p>
        </p:txBody>
      </p:sp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500174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428736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29256" y="3714752"/>
            <a:ext cx="2474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6тетрадей </a:t>
            </a:r>
            <a:r>
              <a:rPr lang="ru-RU" sz="3200" dirty="0" smtClean="0"/>
              <a:t>- 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5500702"/>
            <a:ext cx="2220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7</a:t>
            </a:r>
            <a:r>
              <a:rPr lang="ru-RU" sz="3200" b="1" dirty="0" smtClean="0"/>
              <a:t> </a:t>
            </a:r>
            <a:r>
              <a:rPr lang="ru-RU" sz="3200" b="1" dirty="0" smtClean="0"/>
              <a:t>·  </a:t>
            </a:r>
            <a:r>
              <a:rPr lang="ru-RU" sz="3200" b="1" dirty="0"/>
              <a:t>6</a:t>
            </a:r>
            <a:r>
              <a:rPr lang="ru-RU" sz="3200" b="1" dirty="0" smtClean="0"/>
              <a:t> </a:t>
            </a:r>
            <a:r>
              <a:rPr lang="ru-RU" sz="3200" b="1" dirty="0" smtClean="0"/>
              <a:t>= </a:t>
            </a:r>
            <a:r>
              <a:rPr lang="ru-RU" sz="3200" b="1" dirty="0" smtClean="0"/>
              <a:t>42</a:t>
            </a:r>
            <a:r>
              <a:rPr lang="ru-RU" sz="3200" b="1" dirty="0" smtClean="0"/>
              <a:t> </a:t>
            </a:r>
            <a:r>
              <a:rPr lang="ru-RU" sz="3200" b="1" dirty="0" smtClean="0"/>
              <a:t>р.</a:t>
            </a:r>
            <a:endParaRPr lang="ru-RU" sz="3200" b="1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стоимость покупки.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2463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4000504"/>
            <a:ext cx="2105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Цена – </a:t>
            </a:r>
            <a:r>
              <a:rPr lang="ru-RU" sz="3200" b="1" dirty="0" smtClean="0"/>
              <a:t>9 </a:t>
            </a:r>
            <a:r>
              <a:rPr lang="ru-RU" sz="3200" b="1" dirty="0" smtClean="0"/>
              <a:t>р.</a:t>
            </a:r>
            <a:endParaRPr lang="ru-RU" sz="3200" b="1" dirty="0"/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500174"/>
            <a:ext cx="2463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3504" y="4000504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13 </a:t>
            </a:r>
            <a:r>
              <a:rPr lang="ru-RU" sz="3200" dirty="0" smtClean="0"/>
              <a:t>штук - 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5572140"/>
            <a:ext cx="2353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9</a:t>
            </a:r>
            <a:r>
              <a:rPr lang="ru-RU" sz="3200" b="1" dirty="0" smtClean="0"/>
              <a:t>· 13= 117 </a:t>
            </a:r>
            <a:r>
              <a:rPr lang="ru-RU" sz="3200" b="1" dirty="0" smtClean="0"/>
              <a:t>р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ВЕЛИЧИНЫ: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1928802"/>
            <a:ext cx="30267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 Е Н 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3143248"/>
            <a:ext cx="75007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 Л И Ч Е С Т В 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500570"/>
            <a:ext cx="68082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Т О И М О С Т </a:t>
            </a:r>
            <a:r>
              <a:rPr lang="ru-RU" sz="6000" b="1" dirty="0" smtClean="0">
                <a:solidFill>
                  <a:srgbClr val="FF0000"/>
                </a:solidFill>
              </a:rPr>
              <a:t>Ь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23876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257175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4143380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кг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4071942"/>
            <a:ext cx="1922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кг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5143512"/>
            <a:ext cx="6712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денег вам понадобится,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купить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кг яблок и 3 кг груш?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28736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3929066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кг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3929066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кг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5357826"/>
            <a:ext cx="82078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Сколько денег вам понадобится,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купить 2 кг моркови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кг помидоров?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1168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1857364"/>
            <a:ext cx="2323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1857364"/>
            <a:ext cx="2077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тоимость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893075" y="275033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180017" y="2821777"/>
            <a:ext cx="135652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428868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М.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3071810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60р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2500306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кг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307181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50" y="257174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50" y="307181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786578" y="25717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15206" y="2857496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29058" y="3786190"/>
            <a:ext cx="1276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4357694"/>
            <a:ext cx="65312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(р.) – стоит морковь.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60·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(р.) – стоят помидоры.</a:t>
            </a:r>
          </a:p>
          <a:p>
            <a:pPr marL="342900" indent="-342900">
              <a:buAutoNum type="arabicParenR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(р.) – стоит вся покупка.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вся покупка стоит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211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вставьте пропущенные числа  1р.= ….к.   8р.90к.=…к.  1р.40к.=…к.  5р.30к.=…к.  3р.20к.=…к.  4р.10к.=…к.  6р.70к.=…к.  2р.50к.=…к.</vt:lpstr>
      <vt:lpstr>Найдите стоимость покупки.</vt:lpstr>
      <vt:lpstr>Найдите стоимость покупки.</vt:lpstr>
      <vt:lpstr>Найдите стоимость покупки.</vt:lpstr>
      <vt:lpstr>ВЕЛИЧИНЫ:</vt:lpstr>
      <vt:lpstr>Решите задачу:</vt:lpstr>
      <vt:lpstr>Решите задачу:</vt:lpstr>
      <vt:lpstr>Задача.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стоимость покупки.</dc:title>
  <dc:creator>Наталья</dc:creator>
  <cp:lastModifiedBy>Роман</cp:lastModifiedBy>
  <cp:revision>6</cp:revision>
  <dcterms:created xsi:type="dcterms:W3CDTF">2012-04-16T10:28:39Z</dcterms:created>
  <dcterms:modified xsi:type="dcterms:W3CDTF">2013-04-05T11:07:40Z</dcterms:modified>
</cp:coreProperties>
</file>