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65" r:id="rId6"/>
    <p:sldId id="267" r:id="rId7"/>
    <p:sldId id="259" r:id="rId8"/>
    <p:sldId id="260" r:id="rId9"/>
    <p:sldId id="261" r:id="rId10"/>
    <p:sldId id="262" r:id="rId11"/>
    <p:sldId id="263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Зональные поясные структуры Урала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r">
              <a:buClr>
                <a:srgbClr val="31B6FD"/>
              </a:buClr>
            </a:pPr>
            <a:r>
              <a:rPr lang="ru-RU" dirty="0">
                <a:solidFill>
                  <a:srgbClr val="000000"/>
                </a:solidFill>
              </a:rPr>
              <a:t>Выполнила: Фомина К. Ю.</a:t>
            </a:r>
          </a:p>
          <a:p>
            <a:pPr lvl="0" algn="r">
              <a:buClr>
                <a:srgbClr val="31B6FD"/>
              </a:buClr>
            </a:pPr>
            <a:r>
              <a:rPr lang="ru-RU" dirty="0">
                <a:solidFill>
                  <a:srgbClr val="000000"/>
                </a:solidFill>
              </a:rPr>
              <a:t>Учитель биологии и экологии</a:t>
            </a:r>
          </a:p>
          <a:p>
            <a:pPr lvl="0" algn="r">
              <a:buClr>
                <a:srgbClr val="31B6FD"/>
              </a:buClr>
            </a:pPr>
            <a:r>
              <a:rPr lang="ru-RU" dirty="0">
                <a:solidFill>
                  <a:srgbClr val="000000"/>
                </a:solidFill>
              </a:rPr>
              <a:t>МБОУ «СОШ №61 г. Челябинска»</a:t>
            </a:r>
          </a:p>
          <a:p>
            <a:pPr algn="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98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39552" y="548680"/>
            <a:ext cx="7560840" cy="493772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ahoma"/>
              </a:rPr>
              <a:t>Верхняя граница леса на Северном Урале проходит на высоте 500 - 800 м, вершины Среднего Урала практически не выхолят за пределы лесного пояса (800 - 900 м), а на Южном Урале граница леса поднимается до 1200 м. Выше ее находится </a:t>
            </a:r>
            <a:r>
              <a:rPr lang="ru-RU" dirty="0" smtClean="0">
                <a:solidFill>
                  <a:schemeClr val="tx1"/>
                </a:solidFill>
                <a:latin typeface="tahoma"/>
              </a:rPr>
              <a:t>неширокий </a:t>
            </a:r>
            <a:r>
              <a:rPr lang="ru-RU" i="1" dirty="0" err="1" smtClean="0">
                <a:solidFill>
                  <a:schemeClr val="tx1"/>
                </a:solidFill>
                <a:latin typeface="tahoma"/>
              </a:rPr>
              <a:t>подгольцовый</a:t>
            </a:r>
            <a:r>
              <a:rPr lang="ru-RU" i="1" dirty="0" smtClean="0">
                <a:solidFill>
                  <a:schemeClr val="tx1"/>
                </a:solidFill>
                <a:latin typeface="tahoma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ahoma"/>
              </a:rPr>
              <a:t>пояс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, основу растительности которого образуют низкорослые </a:t>
            </a:r>
            <a:r>
              <a:rPr lang="ru-RU" dirty="0" err="1">
                <a:solidFill>
                  <a:schemeClr val="tx1"/>
                </a:solidFill>
                <a:latin typeface="tahoma"/>
              </a:rPr>
              <a:t>редкостойные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 лесочки в сочетании с лугами. Он сменяется </a:t>
            </a:r>
            <a:r>
              <a:rPr lang="ru-RU" i="1" dirty="0">
                <a:solidFill>
                  <a:schemeClr val="tx1"/>
                </a:solidFill>
                <a:latin typeface="tahoma"/>
              </a:rPr>
              <a:t>горными тундрами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, а на севере - и холодными </a:t>
            </a:r>
            <a:r>
              <a:rPr lang="ru-RU" i="1" dirty="0" err="1">
                <a:solidFill>
                  <a:schemeClr val="tx1"/>
                </a:solidFill>
                <a:latin typeface="tahoma"/>
              </a:rPr>
              <a:t>гольцовыми</a:t>
            </a:r>
            <a:r>
              <a:rPr lang="ru-RU" i="1" dirty="0">
                <a:solidFill>
                  <a:schemeClr val="tx1"/>
                </a:solidFill>
                <a:latin typeface="tahoma"/>
              </a:rPr>
              <a:t> пустынями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8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7776864" cy="515374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ahoma"/>
              </a:rPr>
              <a:t>В предгорьях Среднего Урала появляются острова </a:t>
            </a:r>
            <a:r>
              <a:rPr lang="ru-RU" dirty="0" err="1">
                <a:solidFill>
                  <a:schemeClr val="tx1"/>
                </a:solidFill>
                <a:latin typeface="tahoma"/>
              </a:rPr>
              <a:t>лесостепей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ahoma"/>
              </a:rPr>
              <a:t>Красноуфимская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ahoma"/>
              </a:rPr>
              <a:t>Мясогутовская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). На Южном Урале лесостепи подходят к подножию гор сначала на восточном, а затем на западном склоне. В Предуралье разнотравные степи сочетаются с: небольшими дубовыми и березовыми островами, в Зауралье - с березовыми и осиново-березовыми перелесками (колками). Юго-восток Зауралья и крайний юг гор заняты степями, разнотравно-дерновинно-злаковыми и дерновинно-злаковыми. Среди них встречаются заросли </a:t>
            </a:r>
            <a:r>
              <a:rPr lang="ru-RU" i="1" dirty="0">
                <a:solidFill>
                  <a:schemeClr val="tx1"/>
                </a:solidFill>
                <a:latin typeface="tahoma"/>
              </a:rPr>
              <a:t>степных кустарников: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 кустарниковой вишни, таволги, </a:t>
            </a:r>
            <a:r>
              <a:rPr lang="ru-RU" dirty="0" err="1">
                <a:solidFill>
                  <a:schemeClr val="tx1"/>
                </a:solidFill>
                <a:latin typeface="tahoma"/>
              </a:rPr>
              <a:t>караганы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. В нижнем поясе гор здесь на крутых и покатых склонах, на вершинах холмов и сопок, где на поверхность выходят каменные глыбы и щебень, распространены </a:t>
            </a:r>
            <a:r>
              <a:rPr lang="ru-RU" i="1" dirty="0">
                <a:solidFill>
                  <a:schemeClr val="tx1"/>
                </a:solidFill>
                <a:latin typeface="tahoma"/>
              </a:rPr>
              <a:t>каменистые степи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. Травостой в них развит слабо, разрежен, сомкнутость его неравномерна. Среди травянистых растений здесь выделяется группа уральских скально-горно-степных </a:t>
            </a:r>
            <a:r>
              <a:rPr lang="ru-RU" dirty="0" smtClean="0">
                <a:solidFill>
                  <a:schemeClr val="tx1"/>
                </a:solidFill>
                <a:latin typeface="tahoma"/>
              </a:rPr>
              <a:t>эндемиков.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5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17755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7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39552" y="764704"/>
            <a:ext cx="7776864" cy="51845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Система низко- и средневысотных горных хребтов Урала протянулась</a:t>
            </a:r>
          </a:p>
          <a:p>
            <a:r>
              <a:rPr lang="ru-RU" dirty="0">
                <a:solidFill>
                  <a:schemeClr val="tx1"/>
                </a:solidFill>
              </a:rPr>
              <a:t>вдоль восточных окраин Русской (Восточно-Европейской) равнины в</a:t>
            </a:r>
          </a:p>
          <a:p>
            <a:r>
              <a:rPr lang="ru-RU" dirty="0" err="1">
                <a:solidFill>
                  <a:schemeClr val="tx1"/>
                </a:solidFill>
              </a:rPr>
              <a:t>субмеридиональном</a:t>
            </a:r>
            <a:r>
              <a:rPr lang="ru-RU" dirty="0">
                <a:solidFill>
                  <a:schemeClr val="tx1"/>
                </a:solidFill>
              </a:rPr>
              <a:t> направлении от побережья Северного Ледовитого</a:t>
            </a:r>
          </a:p>
          <a:p>
            <a:r>
              <a:rPr lang="ru-RU" dirty="0">
                <a:solidFill>
                  <a:schemeClr val="tx1"/>
                </a:solidFill>
              </a:rPr>
              <a:t>океана до южных границ России. Этот горный хребет, каменный пояс ("</a:t>
            </a:r>
            <a:r>
              <a:rPr lang="ru-RU" dirty="0" err="1">
                <a:solidFill>
                  <a:schemeClr val="tx1"/>
                </a:solidFill>
              </a:rPr>
              <a:t>урал</a:t>
            </a:r>
            <a:r>
              <a:rPr lang="ru-RU" dirty="0">
                <a:solidFill>
                  <a:schemeClr val="tx1"/>
                </a:solidFill>
              </a:rPr>
              <a:t>"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переводе с тюркского и означает "пояс") зажат между двумя</a:t>
            </a:r>
          </a:p>
          <a:p>
            <a:r>
              <a:rPr lang="ru-RU" dirty="0">
                <a:solidFill>
                  <a:schemeClr val="tx1"/>
                </a:solidFill>
              </a:rPr>
              <a:t>платформенными равнинами — Восточно-Европейской и Западно-</a:t>
            </a:r>
          </a:p>
          <a:p>
            <a:r>
              <a:rPr lang="ru-RU" dirty="0">
                <a:solidFill>
                  <a:schemeClr val="tx1"/>
                </a:solidFill>
              </a:rPr>
              <a:t>Сибирской. Естественным продолжением Урала в геолого-тектоническом</a:t>
            </a:r>
          </a:p>
          <a:p>
            <a:r>
              <a:rPr lang="ru-RU" dirty="0">
                <a:solidFill>
                  <a:schemeClr val="tx1"/>
                </a:solidFill>
              </a:rPr>
              <a:t>отношении на юге являются </a:t>
            </a:r>
            <a:r>
              <a:rPr lang="ru-RU" dirty="0" err="1">
                <a:solidFill>
                  <a:schemeClr val="tx1"/>
                </a:solidFill>
              </a:rPr>
              <a:t>Мугоджары</a:t>
            </a:r>
            <a:r>
              <a:rPr lang="ru-RU" dirty="0">
                <a:solidFill>
                  <a:schemeClr val="tx1"/>
                </a:solidFill>
              </a:rPr>
              <a:t>, а на севере острова Вайгач и </a:t>
            </a:r>
            <a:r>
              <a:rPr lang="ru-RU" dirty="0" smtClean="0">
                <a:solidFill>
                  <a:schemeClr val="tx1"/>
                </a:solidFill>
              </a:rPr>
              <a:t>Новая Земля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3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238882" cy="5904656"/>
          </a:xfrm>
        </p:spPr>
      </p:pic>
    </p:spTree>
    <p:extLst>
      <p:ext uri="{BB962C8B-B14F-4D97-AF65-F5344CB8AC3E}">
        <p14:creationId xmlns:p14="http://schemas.microsoft.com/office/powerpoint/2010/main" val="322788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7667744" cy="5544616"/>
          </a:xfrm>
        </p:spPr>
      </p:pic>
    </p:spTree>
    <p:extLst>
      <p:ext uri="{BB962C8B-B14F-4D97-AF65-F5344CB8AC3E}">
        <p14:creationId xmlns:p14="http://schemas.microsoft.com/office/powerpoint/2010/main" val="358712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39552" y="4581128"/>
            <a:ext cx="3352800" cy="155334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Нижний пояс представлен смешанными березово-сосновыми лесами.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76056" y="5013176"/>
            <a:ext cx="3352800" cy="1252728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prstClr val="black"/>
                </a:solidFill>
              </a:rPr>
              <a:t>Выше по склону – сосновый лес.</a:t>
            </a:r>
            <a:br>
              <a:rPr lang="ru-RU" sz="18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1416"/>
            <a:ext cx="3302000" cy="38100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32988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40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95536" y="4149080"/>
            <a:ext cx="3352800" cy="190500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Наверху к соснам примешивается лиственница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199633" y="4221088"/>
            <a:ext cx="3352800" cy="1252728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prstClr val="black"/>
                </a:solidFill>
              </a:rPr>
              <a:t>Выше границы леса располагаются </a:t>
            </a:r>
            <a:r>
              <a:rPr lang="ru-RU" sz="1800" dirty="0" err="1">
                <a:solidFill>
                  <a:prstClr val="black"/>
                </a:solidFill>
              </a:rPr>
              <a:t>остепненные</a:t>
            </a:r>
            <a:r>
              <a:rPr lang="ru-RU" sz="1800" dirty="0">
                <a:solidFill>
                  <a:prstClr val="black"/>
                </a:solidFill>
              </a:rPr>
              <a:t> луга</a:t>
            </a:r>
            <a:br>
              <a:rPr lang="ru-RU" sz="18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217333" cy="38100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9084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21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611560" y="908720"/>
            <a:ext cx="3655640" cy="4577681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ahoma"/>
              </a:rPr>
              <a:t> Урала достаточно однообразен. В его формировании принимает участие около 1600 видов растений. Из них на долю эндемиков приходится лишь 5% (</a:t>
            </a:r>
            <a:r>
              <a:rPr lang="ru-RU" dirty="0" err="1">
                <a:solidFill>
                  <a:schemeClr val="tx1"/>
                </a:solidFill>
                <a:latin typeface="tahoma"/>
              </a:rPr>
              <a:t>качим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 уральский, астрагал </a:t>
            </a:r>
            <a:r>
              <a:rPr lang="ru-RU" dirty="0" err="1">
                <a:solidFill>
                  <a:schemeClr val="tx1"/>
                </a:solidFill>
                <a:latin typeface="tahoma"/>
              </a:rPr>
              <a:t>Гельма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, гвоздика </a:t>
            </a:r>
            <a:r>
              <a:rPr lang="ru-RU" dirty="0" err="1">
                <a:solidFill>
                  <a:schemeClr val="tx1"/>
                </a:solidFill>
                <a:latin typeface="tahoma"/>
              </a:rPr>
              <a:t>иглолистная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, мокричник Крашенинникова, чина Литвинова и др.). Бедность Урала эндемичными видами объясняется его срединным положением на материке, доступностью для расселения и смешения различных флор, которые преодолевали горы, не образуя изолированных ареалов. Так, многие сибирские древесные хвойные породы перевалили через Урал, и западная граница их ареала ныне проходит по Русской равнине.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2721428" cy="3810000"/>
          </a:xfrm>
        </p:spPr>
      </p:pic>
    </p:spTree>
    <p:extLst>
      <p:ext uri="{BB962C8B-B14F-4D97-AF65-F5344CB8AC3E}">
        <p14:creationId xmlns:p14="http://schemas.microsoft.com/office/powerpoint/2010/main" val="240497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692696"/>
            <a:ext cx="3943672" cy="5400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ahoma"/>
              </a:rPr>
              <a:t>На крайнем севере от предгорных равнин до горных вершин распространены тундры. Равнинные тундры на склонах сменяются горными. Близ полярного круга тундры превращаются в высотный пояс, занимающий склоны и вершины гор, а к их подножиям подходят </a:t>
            </a:r>
            <a:r>
              <a:rPr lang="ru-RU" dirty="0" err="1">
                <a:solidFill>
                  <a:schemeClr val="tx1"/>
                </a:solidFill>
                <a:latin typeface="tahoma"/>
              </a:rPr>
              <a:t>редкостойные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 леса, которые уже в южной части Полярного Урала сменяются сомкнутыми и поднимаются по склонам гор до 200 - 300 м.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ahoma"/>
              </a:rPr>
              <a:t>Леса являются самым распространенным типом растительности. Они сплошной полосой тянутся по горным склонам Урала от полярного крута до </a:t>
            </a:r>
            <a:r>
              <a:rPr lang="ru-RU" dirty="0" err="1">
                <a:solidFill>
                  <a:schemeClr val="tx1"/>
                </a:solidFill>
                <a:latin typeface="tahoma"/>
              </a:rPr>
              <a:t>субширотного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 отрезка реки Сакмара (южнее 52° </a:t>
            </a:r>
            <a:r>
              <a:rPr lang="ru-RU" dirty="0" err="1">
                <a:solidFill>
                  <a:schemeClr val="tx1"/>
                </a:solidFill>
                <a:latin typeface="tahoma"/>
              </a:rPr>
              <a:t>c.ш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.), а по предгорьям до Уфимского плато и района Екатеринбурга. Леса Урала разнообразны по составу: хвойные, широколиственные, мелколиственные. Преобладают хвойные леса из ели сибирской и сосны обыкновенной. В состав темнохвойных лесов, наиболее характерных для Предуралья и западных склонов гор, входят пихта сибирская и кедр. Наиболее широко распространены </a:t>
            </a:r>
            <a:r>
              <a:rPr lang="ru-RU" i="1" dirty="0">
                <a:solidFill>
                  <a:schemeClr val="tx1"/>
                </a:solidFill>
                <a:latin typeface="tahoma"/>
              </a:rPr>
              <a:t>пихтово-еловые леса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. Для восточных склонов Урала более типичны </a:t>
            </a:r>
            <a:r>
              <a:rPr lang="ru-RU" i="1" dirty="0">
                <a:solidFill>
                  <a:schemeClr val="tx1"/>
                </a:solidFill>
                <a:latin typeface="tahoma"/>
              </a:rPr>
              <a:t>сосновые леса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. На их долю приходится около трети всех хвойных лесов. Лиственница Сукачева встречается в северных районах, а по восточным склонам гор доходит до южных районов Урала, но чистых лиственничных лесов на Урале практически нет.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3905250" cy="3240360"/>
          </a:xfrm>
        </p:spPr>
      </p:pic>
    </p:spTree>
    <p:extLst>
      <p:ext uri="{BB962C8B-B14F-4D97-AF65-F5344CB8AC3E}">
        <p14:creationId xmlns:p14="http://schemas.microsoft.com/office/powerpoint/2010/main" val="281074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39552" y="764704"/>
            <a:ext cx="3600400" cy="518457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solidFill>
                  <a:srgbClr val="727272"/>
                </a:solidFill>
                <a:latin typeface="tahoma"/>
              </a:rPr>
              <a:t>В южной части тайги Предуралья (южнее 58° </a:t>
            </a:r>
            <a:r>
              <a:rPr lang="ru-RU" dirty="0" err="1">
                <a:solidFill>
                  <a:srgbClr val="727272"/>
                </a:solidFill>
                <a:latin typeface="tahoma"/>
              </a:rPr>
              <a:t>c.ш</a:t>
            </a:r>
            <a:r>
              <a:rPr lang="ru-RU" dirty="0">
                <a:solidFill>
                  <a:srgbClr val="727272"/>
                </a:solidFill>
                <a:latin typeface="tahoma"/>
              </a:rPr>
              <a:t>.) в составе хвойных лесов появляется примесь широколиственных пород: липы, клена остролистного, ильма, вяза. К югу их роль возрастает, однако они чаще не выходят в древесный ярус, оставаясь в ярусе подлеска, и лишь изредка образуют второй ярус древостоя. Настоящие </a:t>
            </a:r>
            <a:r>
              <a:rPr lang="ru-RU" i="1" dirty="0">
                <a:solidFill>
                  <a:srgbClr val="727272"/>
                </a:solidFill>
                <a:latin typeface="tahoma"/>
              </a:rPr>
              <a:t>хвойно-широколиственные</a:t>
            </a:r>
            <a:r>
              <a:rPr lang="ru-RU" dirty="0">
                <a:solidFill>
                  <a:srgbClr val="727272"/>
                </a:solidFill>
                <a:latin typeface="tahoma"/>
              </a:rPr>
              <a:t> и </a:t>
            </a:r>
            <a:r>
              <a:rPr lang="ru-RU" i="1" dirty="0">
                <a:solidFill>
                  <a:srgbClr val="727272"/>
                </a:solidFill>
                <a:latin typeface="tahoma"/>
              </a:rPr>
              <a:t>широколиственные </a:t>
            </a:r>
            <a:r>
              <a:rPr lang="ru-RU" i="1" dirty="0" smtClean="0">
                <a:solidFill>
                  <a:srgbClr val="727272"/>
                </a:solidFill>
                <a:latin typeface="tahoma"/>
              </a:rPr>
              <a:t>леса </a:t>
            </a:r>
            <a:r>
              <a:rPr lang="ru-RU" dirty="0" smtClean="0">
                <a:solidFill>
                  <a:srgbClr val="727272"/>
                </a:solidFill>
                <a:latin typeface="tahoma"/>
              </a:rPr>
              <a:t>распространены </a:t>
            </a:r>
            <a:r>
              <a:rPr lang="ru-RU" dirty="0">
                <a:solidFill>
                  <a:srgbClr val="727272"/>
                </a:solidFill>
                <a:latin typeface="tahoma"/>
              </a:rPr>
              <a:t>лишь на западных склонах гор Южного Урала, причем они не занимают днищ межгорных котловин с их температурными инверсиями. Широко известны </a:t>
            </a:r>
            <a:r>
              <a:rPr lang="ru-RU" i="1" dirty="0">
                <a:solidFill>
                  <a:srgbClr val="727272"/>
                </a:solidFill>
                <a:latin typeface="tahoma"/>
              </a:rPr>
              <a:t>липовые</a:t>
            </a:r>
            <a:r>
              <a:rPr lang="ru-RU" dirty="0">
                <a:solidFill>
                  <a:srgbClr val="727272"/>
                </a:solidFill>
                <a:latin typeface="tahoma"/>
              </a:rPr>
              <a:t> леса Башкирии. Здесь же распространены </a:t>
            </a:r>
            <a:r>
              <a:rPr lang="ru-RU" i="1" dirty="0">
                <a:solidFill>
                  <a:srgbClr val="727272"/>
                </a:solidFill>
                <a:latin typeface="tahoma"/>
              </a:rPr>
              <a:t>дубовые леса</a:t>
            </a:r>
            <a:r>
              <a:rPr lang="ru-RU" dirty="0">
                <a:solidFill>
                  <a:srgbClr val="727272"/>
                </a:solidFill>
                <a:latin typeface="tahoma"/>
              </a:rPr>
              <a:t>. Однако широколиственные леса занимают на Урале не более 4 - 5% лесопокрытой площади. На восточном склоне этих лесов нет. Из широколиственных пород одна липа заходит за Урал.</a:t>
            </a:r>
          </a:p>
          <a:p>
            <a:pPr algn="just"/>
            <a:r>
              <a:rPr lang="ru-RU" dirty="0">
                <a:solidFill>
                  <a:srgbClr val="727272"/>
                </a:solidFill>
                <a:latin typeface="tahoma"/>
              </a:rPr>
              <a:t>Значительно шире представлены на Урале </a:t>
            </a:r>
            <a:r>
              <a:rPr lang="ru-RU" i="1" dirty="0">
                <a:solidFill>
                  <a:srgbClr val="727272"/>
                </a:solidFill>
                <a:latin typeface="tahoma"/>
              </a:rPr>
              <a:t>мелколиственные березовые</a:t>
            </a:r>
            <a:r>
              <a:rPr lang="ru-RU" dirty="0">
                <a:solidFill>
                  <a:srgbClr val="727272"/>
                </a:solidFill>
                <a:latin typeface="tahoma"/>
              </a:rPr>
              <a:t> и </a:t>
            </a:r>
            <a:r>
              <a:rPr lang="ru-RU" i="1" dirty="0">
                <a:solidFill>
                  <a:srgbClr val="727272"/>
                </a:solidFill>
                <a:latin typeface="tahoma"/>
              </a:rPr>
              <a:t>березово-осиновые леса</a:t>
            </a:r>
            <a:r>
              <a:rPr lang="ru-RU" dirty="0">
                <a:solidFill>
                  <a:srgbClr val="727272"/>
                </a:solidFill>
                <a:latin typeface="tahoma"/>
              </a:rPr>
              <a:t>. Они распространены по всему Уралу, но особенно много их на Южном и Среднем. Есть коренные березовые леса, но особенно много вторичных, возникших на месте вырубленных хвойных лесов.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20688"/>
            <a:ext cx="3905250" cy="2880320"/>
          </a:xfrm>
        </p:spPr>
      </p:pic>
    </p:spTree>
    <p:extLst>
      <p:ext uri="{BB962C8B-B14F-4D97-AF65-F5344CB8AC3E}">
        <p14:creationId xmlns:p14="http://schemas.microsoft.com/office/powerpoint/2010/main" val="1059195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</TotalTime>
  <Words>321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Зональные поясные структуры Урала</vt:lpstr>
      <vt:lpstr>Презентация PowerPoint</vt:lpstr>
      <vt:lpstr>Презентация PowerPoint</vt:lpstr>
      <vt:lpstr>Презентация PowerPoint</vt:lpstr>
      <vt:lpstr>Выше по склону – сосновый лес. </vt:lpstr>
      <vt:lpstr>Выше границы леса располагаются остепненные луга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Зональные поясные структуры Урала</dc:title>
  <dc:creator>Джина</dc:creator>
  <cp:lastModifiedBy>user</cp:lastModifiedBy>
  <cp:revision>6</cp:revision>
  <dcterms:created xsi:type="dcterms:W3CDTF">2014-04-19T06:30:22Z</dcterms:created>
  <dcterms:modified xsi:type="dcterms:W3CDTF">2016-02-06T10:23:52Z</dcterms:modified>
</cp:coreProperties>
</file>