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61B01-1DF5-411F-8F23-23C1F5546719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AC61-6B8B-4DEA-8EEA-61908E3107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61B01-1DF5-411F-8F23-23C1F5546719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AC61-6B8B-4DEA-8EEA-61908E3107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61B01-1DF5-411F-8F23-23C1F5546719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AC61-6B8B-4DEA-8EEA-61908E3107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61B01-1DF5-411F-8F23-23C1F5546719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AC61-6B8B-4DEA-8EEA-61908E3107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61B01-1DF5-411F-8F23-23C1F5546719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AC61-6B8B-4DEA-8EEA-61908E3107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61B01-1DF5-411F-8F23-23C1F5546719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AC61-6B8B-4DEA-8EEA-61908E3107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61B01-1DF5-411F-8F23-23C1F5546719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AC61-6B8B-4DEA-8EEA-61908E3107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61B01-1DF5-411F-8F23-23C1F5546719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AC61-6B8B-4DEA-8EEA-61908E3107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61B01-1DF5-411F-8F23-23C1F5546719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AC61-6B8B-4DEA-8EEA-61908E3107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61B01-1DF5-411F-8F23-23C1F5546719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AC61-6B8B-4DEA-8EEA-61908E3107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61B01-1DF5-411F-8F23-23C1F5546719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AC61-6B8B-4DEA-8EEA-61908E3107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61B01-1DF5-411F-8F23-23C1F5546719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DAC61-6B8B-4DEA-8EEA-61908E31072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3600399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АДМИНИСТРАТИВНОЕ  ДЕЛЕНИЕ  ПОДМОСКОВЬЯ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332640" y="4365104"/>
            <a:ext cx="1288232" cy="84164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C:\Users\Sveta\Desktop\МО\moscow_reg2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3789040"/>
            <a:ext cx="2448272" cy="2860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ВОПРОСЫ: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Каково ГП Московской области на территории Русской равнины?</a:t>
            </a:r>
          </a:p>
          <a:p>
            <a:r>
              <a:rPr lang="ru-RU" dirty="0" smtClean="0"/>
              <a:t>Назовите пограничные области.</a:t>
            </a:r>
          </a:p>
          <a:p>
            <a:r>
              <a:rPr lang="ru-RU" dirty="0" smtClean="0"/>
              <a:t>Назовите расстояния от Москвы до ближайших морей.</a:t>
            </a:r>
          </a:p>
          <a:p>
            <a:r>
              <a:rPr lang="ru-RU" dirty="0" smtClean="0"/>
              <a:t>Особенности транспортно-географического положения МО.</a:t>
            </a:r>
          </a:p>
          <a:p>
            <a:r>
              <a:rPr lang="ru-RU" dirty="0" smtClean="0"/>
              <a:t>Какова протяженность МО?</a:t>
            </a:r>
          </a:p>
          <a:p>
            <a:r>
              <a:rPr lang="ru-RU" dirty="0" smtClean="0"/>
              <a:t>Как ГП области может повлиять на ее природу и хозяйственное развитие?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44608" y="274638"/>
            <a:ext cx="1368152" cy="56207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2068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800" i="1" dirty="0"/>
              <a:t>У всех городов подмосковных</a:t>
            </a:r>
          </a:p>
          <a:p>
            <a:pPr>
              <a:buNone/>
            </a:pPr>
            <a:r>
              <a:rPr lang="ru-RU" sz="2800" i="1" dirty="0"/>
              <a:t>Свой почерк, характер и вид.</a:t>
            </a:r>
          </a:p>
          <a:p>
            <a:pPr>
              <a:buNone/>
            </a:pPr>
            <a:r>
              <a:rPr lang="ru-RU" sz="2800" i="1" dirty="0"/>
              <a:t>И каждый в местах родословных</a:t>
            </a:r>
          </a:p>
          <a:p>
            <a:pPr>
              <a:buNone/>
            </a:pPr>
            <a:r>
              <a:rPr lang="ru-RU" sz="2800" i="1" dirty="0"/>
              <a:t>С любовью о них говорит.</a:t>
            </a:r>
          </a:p>
          <a:p>
            <a:pPr>
              <a:buNone/>
            </a:pPr>
            <a:r>
              <a:rPr lang="ru-RU" sz="2800" i="1" dirty="0"/>
              <a:t>Мытищи, Зарайск и Коломна</a:t>
            </a:r>
          </a:p>
          <a:p>
            <a:pPr>
              <a:buNone/>
            </a:pPr>
            <a:r>
              <a:rPr lang="ru-RU" sz="2800" i="1" dirty="0"/>
              <a:t>Гордятся своей стариной.</a:t>
            </a:r>
          </a:p>
          <a:p>
            <a:pPr>
              <a:buNone/>
            </a:pPr>
            <a:r>
              <a:rPr lang="ru-RU" sz="2800" i="1" dirty="0"/>
              <a:t>Другие же выглядят скромно.</a:t>
            </a:r>
          </a:p>
          <a:p>
            <a:pPr>
              <a:buNone/>
            </a:pPr>
            <a:r>
              <a:rPr lang="ru-RU" sz="2800" i="1" dirty="0"/>
              <a:t>Но все это край наш родной.</a:t>
            </a:r>
          </a:p>
          <a:p>
            <a:pPr>
              <a:buNone/>
            </a:pPr>
            <a:r>
              <a:rPr lang="ru-RU" sz="2800" i="1" dirty="0"/>
              <a:t>Нарядные, словно невесты,</a:t>
            </a:r>
          </a:p>
          <a:p>
            <a:pPr>
              <a:buNone/>
            </a:pPr>
            <a:r>
              <a:rPr lang="ru-RU" sz="2800" i="1" dirty="0"/>
              <a:t>Березы играют листвой.</a:t>
            </a:r>
          </a:p>
          <a:p>
            <a:pPr>
              <a:buNone/>
            </a:pPr>
            <a:r>
              <a:rPr lang="ru-RU" sz="2800" i="1" dirty="0"/>
              <a:t>И шепчут, что краше нет места,</a:t>
            </a:r>
          </a:p>
          <a:p>
            <a:pPr>
              <a:buNone/>
            </a:pPr>
            <a:r>
              <a:rPr lang="ru-RU" sz="2800" i="1" dirty="0"/>
              <a:t>Чем мой городок под Москвой.</a:t>
            </a:r>
          </a:p>
          <a:p>
            <a:pPr>
              <a:buNone/>
            </a:pPr>
            <a:r>
              <a:rPr lang="ru-RU" sz="2800" i="1" dirty="0" smtClean="0"/>
              <a:t>          (</a:t>
            </a:r>
            <a:r>
              <a:rPr lang="ru-RU" sz="2800" i="1" dirty="0"/>
              <a:t>С. И. Романов)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C:\Users\Sveta\Desktop\МО\image-70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1700808"/>
            <a:ext cx="3259883" cy="2360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Государственная власть в Москве и Московской области: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Законодательная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Исполнительная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Судебная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Московская  областная Дума – высший орган законодательной власти (в составе 50 депутатов, которые избираются на 5 лет).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C:\Users\Sveta\Desktop\МО\y_ddd4753f[1]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1412776"/>
            <a:ext cx="3423146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152</Words>
  <Application>Microsoft Office PowerPoint</Application>
  <PresentationFormat>Экран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АДМИНИСТРАТИВНОЕ  ДЕЛЕНИЕ  ПОДМОСКОВЬЯ</vt:lpstr>
      <vt:lpstr>ВОПРОСЫ:</vt:lpstr>
      <vt:lpstr>Слайд 3</vt:lpstr>
      <vt:lpstr>Государственная власть в Москве и Московской области: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Sveta</dc:creator>
  <cp:lastModifiedBy>Sveta</cp:lastModifiedBy>
  <cp:revision>14</cp:revision>
  <dcterms:created xsi:type="dcterms:W3CDTF">2015-09-16T19:08:01Z</dcterms:created>
  <dcterms:modified xsi:type="dcterms:W3CDTF">2015-09-22T19:16:09Z</dcterms:modified>
</cp:coreProperties>
</file>