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7" r:id="rId8"/>
    <p:sldId id="276" r:id="rId9"/>
    <p:sldId id="261" r:id="rId10"/>
    <p:sldId id="262" r:id="rId11"/>
    <p:sldId id="263" r:id="rId12"/>
    <p:sldId id="264" r:id="rId13"/>
    <p:sldId id="272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9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90D278-7F07-487D-9E08-733431DF83B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682614-E3B4-4833-8957-1771776EC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audio" Target="file:///C:\Documents%20and%20Settings\Admin\&#1056;&#1072;&#1073;&#1086;&#1095;&#1080;&#1081;%20&#1089;&#1090;&#1086;&#1083;\&#1084;&#1086;&#1076;&#1072;.wav" TargetMode="External"/><Relationship Id="rId1" Type="http://schemas.openxmlformats.org/officeDocument/2006/relationships/audio" Target="file:///C:\Documents%20and%20Settings\Admin\&#1056;&#1072;&#1073;&#1086;&#1095;&#1080;&#1081;%20&#1089;&#1090;&#1086;&#1083;\&#1084;&#1086;&#1076;&#1072;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357298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Тема урока: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8286808" cy="30146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РЕШЕНИЕ ПРИМЕРОВ И ЗАДАЧ НА УМНОЖЕНИЕ И ДЕЛЕНИЕ ЧИСЕЛ 0 И 1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14338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ВЫВОД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rgbClr val="FF0000"/>
                </a:solidFill>
              </a:rPr>
              <a:t>1.Если  один  из  множителей  равен  единице, то произведение равно второму множителю.</a:t>
            </a:r>
          </a:p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2.Если делитель равен единице, то частое равно делимому.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ЗАДАНИЕ 4.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sz="4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Работаем </a:t>
            </a:r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у доски.</a:t>
            </a:r>
            <a:endParaRPr lang="ru-RU" sz="4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аша удивленная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043" y="4000504"/>
            <a:ext cx="3471237" cy="2294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ВЫВОД.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Если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делимое равно нулю, то частное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тоже равно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нулю.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12761602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14269747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162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37385947">
            <a:off x="931863" y="4189412"/>
            <a:ext cx="1119188" cy="103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ЗАДАНИЕ 5.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Задача.</a:t>
            </a:r>
          </a:p>
          <a:p>
            <a:pPr algn="just">
              <a:buNone/>
            </a:pPr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На 8 сарафанов – по 2 м.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На 9 фартуков – по 1 м.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7572396" y="2643182"/>
            <a:ext cx="642942" cy="1928826"/>
          </a:xfrm>
          <a:prstGeom prst="rightBrac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8143900" y="3143248"/>
            <a:ext cx="642910" cy="899540"/>
          </a:xfrm>
          <a:prstGeom prst="actionButtonHelp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1058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>м</a:t>
            </a:r>
            <a:endParaRPr lang="ru-RU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8" name="Рисунок 7" descr="маша для задач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42" y="4929198"/>
            <a:ext cx="2786058" cy="1694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ЗАДАНИЕ 6.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Самостоятельная работа.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№1, стр.138.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едвед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2928934"/>
            <a:ext cx="1735329" cy="3389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Итог урока.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Домашнее задание.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№1,2, стр.145.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аша  и миш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714620"/>
            <a:ext cx="385765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Молодцы!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0" y="1714488"/>
          <a:ext cx="8943952" cy="285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994"/>
                <a:gridCol w="1117994"/>
                <a:gridCol w="1117994"/>
                <a:gridCol w="1117994"/>
                <a:gridCol w="1117994"/>
                <a:gridCol w="1117994"/>
                <a:gridCol w="1117994"/>
                <a:gridCol w="1117994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0" y="1714488"/>
          <a:ext cx="8943952" cy="285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994"/>
                <a:gridCol w="1117994"/>
                <a:gridCol w="1117994"/>
                <a:gridCol w="1117994"/>
                <a:gridCol w="1117994"/>
                <a:gridCol w="1117994"/>
                <a:gridCol w="1117994"/>
                <a:gridCol w="1117994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6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10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12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14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16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маша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85720" y="0"/>
            <a:ext cx="8501122" cy="678179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ЗАДАНИЕ 1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4414" y="1285860"/>
            <a:ext cx="7000892" cy="337090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РАБОТА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НА КАРТОЧКАХ</a:t>
            </a:r>
            <a:endParaRPr lang="ru-RU" sz="4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аша удивленная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714752"/>
            <a:ext cx="4388195" cy="290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ЗАДАНИЕ 2.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НАЙДИ ЛИШНЕЕ.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иша резать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57430"/>
            <a:ext cx="2512395" cy="292895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500430" y="2571744"/>
            <a:ext cx="1485904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2714620"/>
            <a:ext cx="2286016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571868" y="4429132"/>
            <a:ext cx="1500198" cy="157163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5000636"/>
            <a:ext cx="642942" cy="4857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Прямоугольник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57166"/>
            <a:ext cx="6870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7" descr="a36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500174"/>
            <a:ext cx="2991194" cy="35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4" descr="f4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688" y="4286250"/>
            <a:ext cx="1071562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4" descr="f4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5357813"/>
            <a:ext cx="109696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285720" y="1571612"/>
            <a:ext cx="5715040" cy="466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00"/>
                </a:solidFill>
                <a:latin typeface="Arial Black" pitchFamily="34" charset="0"/>
              </a:rPr>
              <a:t>    Мы </a:t>
            </a: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топаем ногами.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00"/>
                </a:solidFill>
                <a:latin typeface="Arial Black" pitchFamily="34" charset="0"/>
              </a:rPr>
              <a:t>    Топ</a:t>
            </a: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, топ, топ(ходьба на месте)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    Мы хлопаем руками.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00"/>
                </a:solidFill>
                <a:latin typeface="Arial Black" pitchFamily="34" charset="0"/>
              </a:rPr>
              <a:t>    </a:t>
            </a: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Хлоп, хлоп, хлоп (хлопки в ладоши)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    Качаем головой (наклоны головы </a:t>
            </a:r>
            <a:r>
              <a:rPr lang="ru-RU" sz="2000" b="1" dirty="0" smtClean="0">
                <a:solidFill>
                  <a:srgbClr val="003300"/>
                </a:solidFill>
                <a:latin typeface="Arial Black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  <a:latin typeface="Arial Black" pitchFamily="34" charset="0"/>
              </a:rPr>
              <a:t>                                     влево</a:t>
            </a: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, вправо).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    Мы руки поднимаем (руки вверх).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    Мы руки опускаем (руки вниз).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    Мы руки разведем (руки в стороны)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3300"/>
                </a:solidFill>
                <a:latin typeface="Arial Black" pitchFamily="34" charset="0"/>
              </a:rPr>
              <a:t>    И побежим кругом (бег на месте).</a:t>
            </a:r>
          </a:p>
        </p:txBody>
      </p:sp>
      <p:pic>
        <p:nvPicPr>
          <p:cNvPr id="9" name="мо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072438" y="60721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мода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44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ЗАДАНИЕ 3.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972320" cy="49377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         7Х1=          7:1= 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             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12Х1=        12:1=</a:t>
            </a:r>
          </a:p>
          <a:p>
            <a:pPr algn="ctr">
              <a:buNone/>
            </a:pPr>
            <a:endParaRPr lang="ru-RU" sz="3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1Х91=        91:1=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      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1Х30=       30:1=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аш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1665196"/>
            <a:ext cx="3500442" cy="4935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ЗАДАНИЕ 3.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972320" cy="49377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      7Х1= 7        7:1= 7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             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12Х1= 12       12:1=12</a:t>
            </a:r>
          </a:p>
          <a:p>
            <a:pPr algn="ctr">
              <a:buNone/>
            </a:pPr>
            <a:endParaRPr lang="ru-RU" sz="3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1Х91= 91      91:1=91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       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1Х30=30       30:1=30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маш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571744"/>
            <a:ext cx="2857500" cy="402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213</Words>
  <Application>Microsoft Office PowerPoint</Application>
  <PresentationFormat>Экран (4:3)</PresentationFormat>
  <Paragraphs>94</Paragraphs>
  <Slides>17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Начальная</vt:lpstr>
      <vt:lpstr>Тема урока:</vt:lpstr>
      <vt:lpstr>Слайд 2</vt:lpstr>
      <vt:lpstr>Слайд 3</vt:lpstr>
      <vt:lpstr>Слайд 4</vt:lpstr>
      <vt:lpstr>ЗАДАНИЕ 1.</vt:lpstr>
      <vt:lpstr>ЗАДАНИЕ 2.</vt:lpstr>
      <vt:lpstr>Слайд 7</vt:lpstr>
      <vt:lpstr>ЗАДАНИЕ 3.</vt:lpstr>
      <vt:lpstr>ЗАДАНИЕ 3.</vt:lpstr>
      <vt:lpstr>ВЫВОД</vt:lpstr>
      <vt:lpstr>ЗАДАНИЕ 4.</vt:lpstr>
      <vt:lpstr>ВЫВОД.</vt:lpstr>
      <vt:lpstr>Слайд 13</vt:lpstr>
      <vt:lpstr>ЗАДАНИЕ 5.</vt:lpstr>
      <vt:lpstr>ЗАДАНИЕ 6. </vt:lpstr>
      <vt:lpstr>Итог урока.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Admin</dc:creator>
  <cp:lastModifiedBy>Admin</cp:lastModifiedBy>
  <cp:revision>13</cp:revision>
  <dcterms:created xsi:type="dcterms:W3CDTF">2013-03-16T04:47:55Z</dcterms:created>
  <dcterms:modified xsi:type="dcterms:W3CDTF">2013-03-18T04:31:00Z</dcterms:modified>
</cp:coreProperties>
</file>