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6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Дольменная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G:\Дольмены\0_7c21_1326dbf5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00372"/>
            <a:ext cx="4508500" cy="3381375"/>
          </a:xfrm>
          <a:prstGeom prst="rect">
            <a:avLst/>
          </a:prstGeom>
          <a:noFill/>
          <a:ln w="762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4743456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 </a:t>
            </a:r>
            <a:r>
              <a:rPr lang="ru-RU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Дольме́н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в переводе с </a:t>
            </a:r>
            <a:r>
              <a:rPr lang="ru-RU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бретонского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языка означает «каменный стол». </a:t>
            </a:r>
            <a:b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Название применяется во Франции, России и некоторых других странах. </a:t>
            </a:r>
            <a:b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b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Обычно дольменом называют сооружение из четырёх вертикально или наклонно стоящих плит, перекрытых пятой плитой – крышей.</a:t>
            </a: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G:\Дольмены\450px-Dolmen_Russia_Kavkaz_Jan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696363" cy="4929222"/>
          </a:xfrm>
          <a:prstGeom prst="rect">
            <a:avLst/>
          </a:prstGeom>
          <a:noFill/>
          <a:ln w="762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286676" cy="28575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Длина – до 5-ти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метров</a:t>
            </a: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Толщина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плит – более 40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</a:t>
            </a: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Общий вес:  от 6795  до  25190 кг</a:t>
            </a: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4926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– более 2-х метров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2628900" cy="157162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8" name="Picture 4" descr="G:\Дольмены\48208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143116"/>
            <a:ext cx="1857375" cy="18796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9" name="Picture 6" descr="G:\Дольмены\b15-12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714884"/>
            <a:ext cx="2571750" cy="160020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0" name="Picture 3" descr="G:\Дольмены\119201456046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7" y="1857364"/>
            <a:ext cx="1562101" cy="117157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6443679" y="914379"/>
            <a:ext cx="985837" cy="14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71472" y="2571744"/>
            <a:ext cx="1143000" cy="3571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858125" y="2143125"/>
            <a:ext cx="785813" cy="285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Дольмены по форме и материалу могут быть самыми разнообразными.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35729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НО,  при всём многообразии  дольмены имеют три обязательных элемента: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500306"/>
            <a:ext cx="4967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Передний фасад в виде портала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786190"/>
            <a:ext cx="5023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 Камеру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любой формы и размера</a:t>
            </a:r>
            <a:r>
              <a:rPr lang="ru-RU" b="1" dirty="0" smtClean="0">
                <a:latin typeface="Calibri" pitchFamily="34" charset="0"/>
              </a:rPr>
              <a:t>;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429264"/>
            <a:ext cx="2410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Вход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камеру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G:\Дольмены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857364"/>
            <a:ext cx="25527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:\Дольмены\Безымянный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876"/>
            <a:ext cx="2533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узел 11"/>
          <p:cNvSpPr/>
          <p:nvPr/>
        </p:nvSpPr>
        <p:spPr>
          <a:xfrm>
            <a:off x="3143240" y="5214950"/>
            <a:ext cx="1028700" cy="102711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76200">
                <a:solidFill>
                  <a:schemeClr val="tx1"/>
                </a:solidFill>
              </a:ln>
              <a:solidFill>
                <a:srgbClr val="FFFF99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72000" y="5500702"/>
            <a:ext cx="1271588" cy="7715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Хорда 13"/>
          <p:cNvSpPr/>
          <p:nvPr/>
        </p:nvSpPr>
        <p:spPr>
          <a:xfrm rot="6694668">
            <a:off x="6248933" y="5433364"/>
            <a:ext cx="1068388" cy="1106488"/>
          </a:xfrm>
          <a:prstGeom prst="chor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4214818"/>
            <a:ext cx="94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Камера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214290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Отверстия и пробки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 камеры дольменов ведёт небольшое отверстие, проделанное в портальной плите.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Отверстие чаще всего круглые, но бываю овальные или арочные.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488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Диаметр отверстий от 32 до 43 см. 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14884"/>
            <a:ext cx="4929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Отверстия закрывались пробками (втулками). </a:t>
            </a:r>
            <a:endParaRPr lang="ru-RU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Пробки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имели расширяющиеся шляпки и очень напоминали гриб.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4" descr="G:\Дольмены\0_7c1f_7229c6e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916780"/>
            <a:ext cx="1928794" cy="1446594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</p:spPr>
      </p:pic>
      <p:pic>
        <p:nvPicPr>
          <p:cNvPr id="10" name="Picture 2" descr="G:\Дольмены\0_7c21_1326dbf5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714620"/>
            <a:ext cx="1746250" cy="1309687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1" name="Picture 3" descr="G:\Дольмены\d43813c38b493b6dc4d9851d8c84123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714620"/>
            <a:ext cx="1666875" cy="1249362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2" name="Picture 5" descr="G:\Дольмены\sosnros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500570"/>
            <a:ext cx="3214710" cy="2181225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G:\Дольмены\mapk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7286676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5429264"/>
            <a:ext cx="89297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Дольмены растянулись узкой полосой вдоль восточного побережья Чёрного моря, от Таманского полуострова до Абхазии.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</a:rPr>
              <a:t>Дольменная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 археологическая культура просуществовала   с 2700 до 1400 г. до н.э.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настоящему времени в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Прикубанье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Причерноморье известно более 2300 дольменов.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2285992"/>
            <a:ext cx="8594725" cy="4286257"/>
          </a:xfrm>
          <a:ln w="76200">
            <a:solidFill>
              <a:srgbClr val="66FF66"/>
            </a:solidFill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500307"/>
            <a:ext cx="8594725" cy="4071966"/>
          </a:xfrm>
          <a:ln w="76200">
            <a:solidFill>
              <a:srgbClr val="66FF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0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5139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Типы дольменов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85794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А)  плиточные – обычный: стены, перекрытия, а иногда и пол дольмена представляют собой отдельные плиты;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000240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Б) составные – с одной или несколькими стенами, сложенными из более мелких плит и камней;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429000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В) корытообразные -  то есть, выбитые целиком в  скальной глыбе, но перекрытые отдельной плитой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5357826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Г) дольмены – монолиты – полностью, вместе с крышей, высечены в скале.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G:\дольмен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8770"/>
            <a:ext cx="3000364" cy="1888966"/>
          </a:xfrm>
          <a:prstGeom prst="rect">
            <a:avLst/>
          </a:prstGeom>
          <a:noFill/>
          <a:ln w="28575">
            <a:solidFill>
              <a:srgbClr val="632523"/>
            </a:solidFill>
            <a:miter lim="800000"/>
            <a:headEnd/>
            <a:tailEnd/>
          </a:ln>
        </p:spPr>
      </p:pic>
      <p:pic>
        <p:nvPicPr>
          <p:cNvPr id="11" name="Picture 3" descr="G:\дольмен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928802"/>
            <a:ext cx="2500330" cy="1422400"/>
          </a:xfrm>
          <a:prstGeom prst="rect">
            <a:avLst/>
          </a:prstGeom>
          <a:noFill/>
          <a:ln w="28575">
            <a:solidFill>
              <a:srgbClr val="632523"/>
            </a:solidFill>
            <a:miter lim="800000"/>
            <a:headEnd/>
            <a:tailEnd/>
          </a:ln>
        </p:spPr>
      </p:pic>
      <p:pic>
        <p:nvPicPr>
          <p:cNvPr id="12" name="Picture 4" descr="G:\дольмен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286124"/>
            <a:ext cx="2857488" cy="2017857"/>
          </a:xfrm>
          <a:prstGeom prst="rect">
            <a:avLst/>
          </a:prstGeom>
          <a:noFill/>
          <a:ln w="28575">
            <a:solidFill>
              <a:srgbClr val="632523"/>
            </a:solidFill>
            <a:miter lim="800000"/>
            <a:headEnd/>
            <a:tailEnd/>
          </a:ln>
        </p:spPr>
      </p:pic>
      <p:pic>
        <p:nvPicPr>
          <p:cNvPr id="13" name="Picture 5" descr="G:\дольмен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857760"/>
            <a:ext cx="2357454" cy="1659511"/>
          </a:xfrm>
          <a:prstGeom prst="rect">
            <a:avLst/>
          </a:prstGeom>
          <a:noFill/>
          <a:ln w="28575">
            <a:solidFill>
              <a:srgbClr val="63252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задание: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12949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1.  § 5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 Рисунок с изображением дольмена. </a:t>
            </a:r>
            <a:r>
              <a:rPr lang="ru-RU" b="1" i="1" dirty="0" smtClean="0">
                <a:solidFill>
                  <a:srgbClr val="FF0000"/>
                </a:solidFill>
              </a:rPr>
              <a:t>Формат А4.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264</Words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Дольменная  культура</vt:lpstr>
      <vt:lpstr> Дольме́н — в переводе с бретонского языка означает «каменный стол».             Название применяется во Франции, России и некоторых других странах.             Обычно дольменом называют сооружение из четырёх вертикально или наклонно стоящих плит, перекрытых пятой плитой – крышей.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</dc:creator>
  <cp:lastModifiedBy>Кир</cp:lastModifiedBy>
  <cp:revision>2</cp:revision>
  <dcterms:created xsi:type="dcterms:W3CDTF">2014-11-13T17:06:45Z</dcterms:created>
  <dcterms:modified xsi:type="dcterms:W3CDTF">2016-01-31T12:48:47Z</dcterms:modified>
</cp:coreProperties>
</file>