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F1838-E1BC-434E-9394-8A071DC74136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E8BCB-AC7F-4D55-8343-F445AA2F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BCB-AC7F-4D55-8343-F445AA2FF88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6781800" cy="990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Балы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XIX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века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3000" y="3733800"/>
            <a:ext cx="6781800" cy="1447800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    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Подготовила: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Преснякова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7030A0"/>
                </a:solidFill>
                <a:ea typeface="+mj-ea"/>
                <a:cs typeface="+mj-cs"/>
              </a:rPr>
              <a:t>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Алина,8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класс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7030A0"/>
                </a:solidFill>
                <a:ea typeface="+mj-ea"/>
                <a:cs typeface="+mj-cs"/>
              </a:rPr>
              <a:t>                 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МБОУ «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Чамзинская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СОШ №2»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077200" cy="58674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6"/>
            <a:r>
              <a:rPr lang="ru-RU" sz="1400" b="1" dirty="0" smtClean="0">
                <a:solidFill>
                  <a:srgbClr val="002060"/>
                </a:solidFill>
              </a:rPr>
              <a:t>С вальса только начинался бал, а за ним шли другие танцы, в частности, танцевали венгерку, краковяк, падепатинер, падеспань, падекатр... На балах существовал определенный танцевальный порядок, и все знают, что за так называемыми мелкими танцами пойдет первая кадриль, затем, следуя распорядку, вторая, третья. После четвертой кадрили и мелких танцев, как правило, шла мазурка. Это уже особый танец. Он, как и кадриль, у всех дам заранее был расписан, и каждый кавалер, каждая дама знали, когда и с кем они танцуют. Следует отметить, что среди всех танцев мазурка и котильон являлись наиболее "важными" приглашениями на балу, по той причине, что после мазурки кавалер вел даму к столу на ужин, где можно было пообщаться, пофлиртовать и даже признаться в любви. Ужинали все в боковых гостиных, за небольшими столиками. За каждым столиком гости собирались своей компанией. Кроме того, на балах всегда был открыт буфет с разными яствами, шампанским и прочими горячительными и прохладительными напитками.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Бальная танцевальная программа 1874 года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Полонез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Вальс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Полька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Лансье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Галоп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err="1" smtClean="0">
                <a:solidFill>
                  <a:srgbClr val="002060"/>
                </a:solidFill>
              </a:rPr>
              <a:t>Франсез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Котильон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8ac9d4d5bf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267200"/>
            <a:ext cx="4381500" cy="8382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Бал…Как много в этом слове: чудесная  музыка, красивые платья…Закройте на мгновения глаза и перенеситесь мысленно в такой далекий и такой недавний XIX век. Представьте себя прекрасной дамой или дебютанткой и позвольте закружить себя в танце галантному кавалеру...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zoluyshka--na-balu-kartink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7772400" cy="2743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/>
              <a:t>Бал</a:t>
            </a:r>
            <a:r>
              <a:rPr lang="ru-RU" dirty="0" smtClean="0"/>
              <a:t>  — собрание многочисленного общества лиц обоего пола для танцев. Балы отличаются от обычных танцев или дискотеки повышенной торжественностью, более строгим этикетом и классическим набором танцев, следующих в заранее определённом порядке.</a:t>
            </a:r>
            <a:endParaRPr lang="ru-RU" dirty="0"/>
          </a:p>
        </p:txBody>
      </p:sp>
      <p:pic>
        <p:nvPicPr>
          <p:cNvPr id="4" name="Рисунок 3" descr="80255874_b_24_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065526"/>
            <a:ext cx="6019800" cy="379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534400" cy="5410200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ru-RU" sz="1800" b="1" dirty="0" smtClean="0">
              <a:solidFill>
                <a:srgbClr val="FF0000"/>
              </a:solidFill>
            </a:endParaRPr>
          </a:p>
          <a:p>
            <a:pPr lvl="3"/>
            <a:endParaRPr lang="ru-RU" sz="1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Балы в </a:t>
            </a:r>
            <a:r>
              <a:rPr lang="en-US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XIX 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веке были излюбленным развлечением публики. Они давались круглый год, но сезон начинался с поздней осени – времени наибольшей концентрации представителей высшего света в городской среде – и продолжался весь зимний период, за исключением периодов, когда следовало поститься. Часто в один вечер приходилось бывать на двух-трёх балах, что требовало от танцоров немалых сил, к тому же многие балы заканчивались под утро, а на следующий день необходимо было отдавать визиты и готовиться к грядущим увеселениям. Дамы были одеты в платья по последней моде, а кавалеры во фраки. Этикет соблюдался строжайшим образом. Обычно на балу девушка могла иметь в руках три предмета: веер, маленький букетик цветов и записную книжечку, называемую «</a:t>
            </a:r>
            <a:r>
              <a:rPr lang="ru-RU" sz="1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агенда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», которая служила для записей танцев.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                    </a:t>
            </a:r>
            <a:r>
              <a:rPr lang="ru-RU" sz="6600" dirty="0" smtClean="0">
                <a:solidFill>
                  <a:srgbClr val="FF0000"/>
                </a:solidFill>
              </a:rPr>
              <a:t>Вальс</a:t>
            </a:r>
            <a:r>
              <a:rPr lang="ru-RU" sz="6600" dirty="0" smtClean="0">
                <a:solidFill>
                  <a:schemeClr val="accent1"/>
                </a:solidFill>
              </a:rPr>
              <a:t> </a:t>
            </a:r>
            <a:endParaRPr lang="ru-RU" sz="6600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296889-fd9b6-59338175-m750x740-u95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31445" cy="4648200"/>
          </a:xfrm>
          <a:prstGeom prst="rect">
            <a:avLst/>
          </a:prstGeom>
        </p:spPr>
      </p:pic>
      <p:pic>
        <p:nvPicPr>
          <p:cNvPr id="5" name="Рисунок 4" descr="196493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3657600" cy="4569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Мазу́рка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  польский народный танец.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PZ5slWBdfW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914400"/>
            <a:ext cx="4689963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l-kartinki-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304800" y="457200"/>
            <a:ext cx="5040961" cy="4191000"/>
          </a:xfr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057400"/>
            <a:ext cx="3276600" cy="410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111pic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6629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</TotalTime>
  <Words>371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Балы XIX века</vt:lpstr>
      <vt:lpstr>Слайд 2</vt:lpstr>
      <vt:lpstr>Слайд 3</vt:lpstr>
      <vt:lpstr>Слайд 4</vt:lpstr>
      <vt:lpstr>Слайд 5</vt:lpstr>
      <vt:lpstr>                    Вальс </vt:lpstr>
      <vt:lpstr> Мазу́рка  польский народный танец.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Балы XIX века</dc:title>
  <dc:creator>Ирина</dc:creator>
  <cp:lastModifiedBy>Home</cp:lastModifiedBy>
  <cp:revision>16</cp:revision>
  <dcterms:created xsi:type="dcterms:W3CDTF">2016-01-22T13:48:52Z</dcterms:created>
  <dcterms:modified xsi:type="dcterms:W3CDTF">2016-02-01T17:03:50Z</dcterms:modified>
</cp:coreProperties>
</file>