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ED968-E529-48B4-B3BA-2CD14747540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D168F-ACD6-4E33-8E91-DC7CBA5695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77CA-951E-4B33-BC97-67FC7302760E}" type="datetime1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EAF9-D5E4-4310-84C8-A70CC3F1987B}" type="datetime1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0E34-9620-4642-AEF6-F1B6616F871C}" type="datetime1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CB41-03D1-4101-A732-CB2C02A9742F}" type="datetime1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81EF-DD5B-4C37-B65B-965CEACE2D00}" type="datetime1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837B-50A3-49F6-A748-F04C7D8543AA}" type="datetime1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1C5-3F3B-43C9-A250-AB03F0B09B26}" type="datetime1">
              <a:rPr lang="ru-RU" smtClean="0"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05A3-FBDD-4EFE-B5C3-7EB30E69D455}" type="datetime1">
              <a:rPr lang="ru-RU" smtClean="0"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3122-0CBF-4866-A288-7013F8018D70}" type="datetime1">
              <a:rPr lang="ru-RU" smtClean="0"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A3A2-48FA-492F-ADEE-730561970A39}" type="datetime1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5551-1858-4AB3-80E4-F2C91EF00B07}" type="datetime1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7B25-DE85-4730-9167-26EB672BB53C}" type="datetime1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8DC6-ADF7-4AEE-A26A-D3E5E86788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на замену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(Задачи на предположение)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Текст задач Романова С.Л.</a:t>
            </a:r>
          </a:p>
          <a:p>
            <a:r>
              <a:rPr lang="ru-RU" sz="1400" dirty="0" smtClean="0"/>
              <a:t>Презентация Стаханова П.А.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Домашняя работа.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У Хозяйки Медной Горы есть 15 шкатулок из яшмы и малахита. В каждой малахитовой шкатулке лежит по 120 драгоценных камней, а в каждой яшмовой – 90. Сколько тех и других шкатулок, если в них вместе 1650 драгоценных камней?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Фрекен Бок сварила для </a:t>
            </a:r>
            <a:r>
              <a:rPr lang="ru-RU" dirty="0" err="1"/>
              <a:t>Карлсона</a:t>
            </a:r>
            <a:r>
              <a:rPr lang="ru-RU" dirty="0"/>
              <a:t> яблочное и сливовое варенье. Для этого она купила 18 кг яблок и 6 кг слив, заплатив за все 81 марку, причем 1 кг яблок стоил на 1 марку и 50 пфеннигов дешевле, чем 1 кг слив. Сколько стоит 1 кг яблок и сколько стоит 1 кг слив?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Дополнительные 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К профессору Селезневу прилетели в гости 7 его инопланетных коллег. Известно, что у ученых с Сириуса по 4 руки, а у инопланетян с планеты </a:t>
            </a:r>
            <a:r>
              <a:rPr lang="ru-RU" dirty="0" err="1"/>
              <a:t>Альдебаран</a:t>
            </a:r>
            <a:r>
              <a:rPr lang="ru-RU" dirty="0"/>
              <a:t> – по 6 рук. Сколько ученых прилетело с той и другой планеты, если у них всех вместе 32 руки?</a:t>
            </a:r>
          </a:p>
          <a:p>
            <a:pPr lvl="0"/>
            <a:r>
              <a:rPr lang="ru-RU" dirty="0"/>
              <a:t> У художника Тюбика есть 8 коробок с красками, в каждой из которых  по 6 или 9 красок. Сколько тех и других коробок, если всего 57 красок?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-228600"/>
            <a:ext cx="2362200" cy="27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0"/>
            <a:ext cx="4953000" cy="21336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 (В теории) По </a:t>
            </a:r>
            <a:r>
              <a:rPr lang="ru-RU" dirty="0"/>
              <a:t>колхозному двору </a:t>
            </a:r>
            <a:r>
              <a:rPr lang="ru-RU" dirty="0" smtClean="0"/>
              <a:t>гуляли свиньи </a:t>
            </a:r>
            <a:r>
              <a:rPr lang="ru-RU" dirty="0"/>
              <a:t>и курицы.  Попугай Кеша насчитал у них вместе 36 голов и 100 ног. Сколько среди них было свиней и сколько кур</a:t>
            </a:r>
            <a:r>
              <a:rPr lang="ru-RU" dirty="0" smtClean="0"/>
              <a:t>?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8932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362200"/>
            <a:ext cx="639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Предположим, что  по двору гуляло 36 свиней.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421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1) 36 * 4=144 ноги у 36 свиней.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505200"/>
            <a:ext cx="620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4 - 2=2 ноги разница в ногах у свиней и кур.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3969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 144 - 100=44 ноги лишние.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4) 44 : 2=22 курицы.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67200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5) 36 -22=14 свиней.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24400"/>
            <a:ext cx="4130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</a:t>
            </a:r>
            <a:r>
              <a:rPr lang="ru-RU" sz="2400" dirty="0" smtClean="0"/>
              <a:t>: 22 курицы и 14 свиней.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2800" y="1981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способ.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362200"/>
            <a:ext cx="625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Предположим, что  по двору гуляло 36 куриц.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2743200"/>
            <a:ext cx="390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1) 36 * 2=72 ноги у 36 куриц.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3124200"/>
            <a:ext cx="396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 100 - 72=28 ног не хватает.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3505200"/>
            <a:ext cx="445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4 - 2=2 ноги разница в ногах у.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3886200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4) 28 : 2=14 свиней.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4267200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5) 36 -14=22 курицы.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71800" y="1981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способ.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3" grpId="2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35051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76600" y="0"/>
            <a:ext cx="565614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Бабы-Яги есть 52 банки с маринованными мухоморами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38 банок с маринованными поганками, всего 1416 грибов.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Известно, что в каждой банке с мухоморами на 3 гриба больше,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в каждой банке с поганками.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мухоморов и сколько поганок замариновано в банке?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50" y="5429250"/>
            <a:ext cx="1924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200400"/>
            <a:ext cx="619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1) 52*3=156 мухоморов больше, чем поганок.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440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 52+38=90 банок грибов всего.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14800"/>
            <a:ext cx="6549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1416-156=1260 грибов было бы всего,</a:t>
            </a:r>
          </a:p>
          <a:p>
            <a:r>
              <a:rPr lang="ru-RU" sz="2400" dirty="0" smtClean="0"/>
              <a:t> если бы во всех 90 банках были только поганки.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422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4) 1260:90=14 поганок в банке.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5410200"/>
            <a:ext cx="426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5) 14+3=17 мухоморов в банке.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5943600"/>
            <a:ext cx="458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Ответ: </a:t>
            </a:r>
            <a:r>
              <a:rPr lang="ru-RU" sz="2400" dirty="0" smtClean="0"/>
              <a:t>14 поганок, 17 мухоморов.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81940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способ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35051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76600" y="0"/>
            <a:ext cx="565614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Бабы-Яги есть 52 банки с маринованными мухоморами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38 банок с маринованными поганками, всего 1416 грибов.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Известно, что в каждой банке с мухоморами на 3 гриба больше,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в каждой банке с поганками.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мухоморов и сколько поганок замариновано в банке?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50" y="5429250"/>
            <a:ext cx="1924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200400"/>
            <a:ext cx="6172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1) 38*3=114 поганок меньше, чем мухоморов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440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 52+38=90 банок грибов всего.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14800"/>
            <a:ext cx="6874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1416+114=1530 грибов было бы всего,</a:t>
            </a:r>
          </a:p>
          <a:p>
            <a:r>
              <a:rPr lang="ru-RU" sz="2400" dirty="0" smtClean="0"/>
              <a:t> если бы во всех 90 банках были только мухоморы.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465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4) 1530:90=17 мухоморов в банке.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5410200"/>
            <a:ext cx="377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5) 17-3=14 поганок в банке.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5943600"/>
            <a:ext cx="458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Ответ: </a:t>
            </a:r>
            <a:r>
              <a:rPr lang="ru-RU" sz="2400" dirty="0" smtClean="0"/>
              <a:t>14 поганок, 17 мухоморов.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81940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способ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34656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Король Людовик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отправился вместе с 46 своими придворными в свой летний дворец. Придворные разместились в 10 каретах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четырехместных и шестиместных, причем свободных мест не осталось. Сколько было тех и других карет?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19600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981200"/>
            <a:ext cx="586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Если бы все 10 карет были шестиместными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514600"/>
            <a:ext cx="7697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1) 10*6=60 придворных ехало бы в 10 6 местных каретах.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971800"/>
            <a:ext cx="461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 60 -46=14 придворных лишних.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429000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6 -4=2 придворных разница.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4398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4) 14:2=7 четырехместных карет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191000"/>
            <a:ext cx="436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5) 10-7=3 шестиместные кареты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способ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4572000"/>
            <a:ext cx="4976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Ответ: </a:t>
            </a:r>
            <a:r>
              <a:rPr lang="ru-RU" sz="2400" dirty="0" smtClean="0"/>
              <a:t>7-4х местных и 3-6ти местных</a:t>
            </a:r>
          </a:p>
          <a:p>
            <a:r>
              <a:rPr lang="ru-RU" sz="2400" dirty="0" smtClean="0"/>
              <a:t> кареты.</a:t>
            </a:r>
            <a:endParaRPr lang="ru-RU" sz="2400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34656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Король Людовик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отправился вместе с 46 своими придворными в свой летний дворец. Придворные разместились в 10 каретах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четырехместных и шестиместных, причем свободных мест не осталось. Сколько было тех и других карет?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419600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981200"/>
            <a:ext cx="614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Если бы все 10 карет были четырехместными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514600"/>
            <a:ext cx="783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1) 10*4=40 придворных ехало бы в 10 4х местных каретах.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971800"/>
            <a:ext cx="471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 46-40=6 придворных не хватает.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429000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6 -4=2 придворных разница.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430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4) 6:2=3 шестиместных кареты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4191000"/>
            <a:ext cx="4637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5) 10-3=7 четырехместных кареты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способ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4572000"/>
            <a:ext cx="4976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Ответ: </a:t>
            </a:r>
            <a:r>
              <a:rPr lang="ru-RU" sz="2400" dirty="0" smtClean="0"/>
              <a:t>7-4х местных и 3-6ти местных</a:t>
            </a:r>
          </a:p>
          <a:p>
            <a:r>
              <a:rPr lang="ru-RU" sz="2400" dirty="0" smtClean="0"/>
              <a:t> кареты.</a:t>
            </a:r>
            <a:endParaRPr lang="ru-RU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00550"/>
            <a:ext cx="3733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781175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1703387" cy="163036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8103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Синем Море живут 18 зеленых и 36 красных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осьминожек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каждой зеленой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осьминожки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2 ножки больше,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у красной. Сколько ножек у зеленой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осьминожки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сколько ножек у красной, если у всех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осьминожек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вместе 252 ножки?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5000" y="2362200"/>
            <a:ext cx="651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Заменим всех красных 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 на зеленые.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895600"/>
            <a:ext cx="472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1) 18+36=54 зеленые </a:t>
            </a:r>
            <a:r>
              <a:rPr lang="ru-RU" sz="2400" dirty="0" err="1" smtClean="0"/>
              <a:t>осьминожки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3429000"/>
            <a:ext cx="6904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 36*2=72 ножек не хватает, потому что у красных </a:t>
            </a:r>
          </a:p>
          <a:p>
            <a:r>
              <a:rPr lang="ru-RU" sz="2400" dirty="0" err="1" smtClean="0"/>
              <a:t>осьминожек</a:t>
            </a:r>
            <a:r>
              <a:rPr lang="ru-RU" sz="2400" dirty="0" smtClean="0"/>
              <a:t> ног на 2 меньше.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267200"/>
            <a:ext cx="650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252+72=324 ножки у 54 зеленых 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4800600"/>
            <a:ext cx="58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4) 324 : 54=6 ножки у зеленых 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5334000"/>
            <a:ext cx="527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5) 6-2=4 ножки у красных 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5791200"/>
            <a:ext cx="6154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Ответ: </a:t>
            </a:r>
            <a:r>
              <a:rPr lang="ru-RU" sz="2400" dirty="0" smtClean="0"/>
              <a:t>6 ножек у зеленых, 4 ножки у красных.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198120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способ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781175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1703387" cy="163036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8103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Синем Море живут 18 зеленых и 36 красных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осьминожек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каждой зеленой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осьминожки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2 ножки больше,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у красной. Сколько ножек у зеленой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осьминожки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сколько ножек у красной, если у всех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осьминожек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вместе 252 ножки?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5000" y="2362200"/>
            <a:ext cx="649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Заменим всех зеленых 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 на красных.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895600"/>
            <a:ext cx="469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1) 18+36=54 красных </a:t>
            </a:r>
            <a:r>
              <a:rPr lang="ru-RU" sz="2400" dirty="0" err="1" smtClean="0"/>
              <a:t>осьминожки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3429000"/>
            <a:ext cx="657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 18*2=36 ножек лишних, потому что у красных </a:t>
            </a:r>
          </a:p>
          <a:p>
            <a:r>
              <a:rPr lang="ru-RU" sz="2400" dirty="0" err="1" smtClean="0"/>
              <a:t>осьминожек</a:t>
            </a:r>
            <a:r>
              <a:rPr lang="ru-RU" sz="2400" dirty="0" smtClean="0"/>
              <a:t> ног на 2 меньше.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267200"/>
            <a:ext cx="6436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252-36=216 ножки у 54 красных 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4800600"/>
            <a:ext cx="587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4) 216 : 54=4 ножки у красных 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5334000"/>
            <a:ext cx="528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5) 6-4=2 ножки у зеленых 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5791200"/>
            <a:ext cx="6154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Ответ: </a:t>
            </a:r>
            <a:r>
              <a:rPr lang="ru-RU" sz="2400" dirty="0" smtClean="0"/>
              <a:t>6 ножек у зеленых, 4 ножки у красных.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198120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способ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Каждый из 60 рыцарей короля Ричарда Львиное Сердце привел  в его армию по 8 или 12 своих вассалов, после чего армия увеличилась на 560 человек. Сколько рыцарей привели в армию по 12 своих вассалов?</a:t>
            </a:r>
          </a:p>
          <a:p>
            <a:pPr lvl="0"/>
            <a:r>
              <a:rPr lang="ru-RU" dirty="0"/>
              <a:t>В Солнечном городе есть 15 больших и 35 маленьких домиков. В каждом большом живет на 30 коротышек больше, чем в маленьком. Известно, что всего в Солнечном городе 950 жителей. Сколько коротышек живет в том и другом домиках?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Задачи на замену. Стаханова П.А. Романова С.Л.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1089</Words>
  <Application>Microsoft Office PowerPoint</Application>
  <PresentationFormat>Экран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Задачи на замену (Задачи на предположение)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Самостоятельная работа</vt:lpstr>
      <vt:lpstr>Домашняя работа.</vt:lpstr>
      <vt:lpstr>Дополнительные задачи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замену (Задачи на предположение)</dc:title>
  <dc:creator>СПА</dc:creator>
  <cp:lastModifiedBy>СПА</cp:lastModifiedBy>
  <cp:revision>14</cp:revision>
  <dcterms:created xsi:type="dcterms:W3CDTF">2013-06-24T04:00:17Z</dcterms:created>
  <dcterms:modified xsi:type="dcterms:W3CDTF">2013-06-24T05:29:00Z</dcterms:modified>
</cp:coreProperties>
</file>