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8AA3E-80F2-46D4-BAB1-E00E60A34BA4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9FBE9-A95A-46EC-A739-4D109F020F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181600"/>
          </a:xfrm>
        </p:spPr>
        <p:txBody>
          <a:bodyPr>
            <a:normAutofit/>
          </a:bodyPr>
          <a:lstStyle>
            <a:lvl1pPr>
              <a:defRPr lang="ru-RU" sz="4400" b="1" kern="1200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9144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" contrast="8000"/>
          </a:blip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Текст слайда</a:t>
            </a:r>
          </a:p>
          <a:p>
            <a:pPr lvl="1"/>
            <a:r>
              <a:rPr lang="ru-RU" smtClean="0"/>
              <a:t>Текст слайда</a:t>
            </a:r>
          </a:p>
          <a:p>
            <a:pPr lvl="2"/>
            <a:r>
              <a:rPr lang="ru-RU" smtClean="0"/>
              <a:t>Текст слайда</a:t>
            </a:r>
          </a:p>
          <a:p>
            <a:pPr lvl="3"/>
            <a:r>
              <a:rPr lang="ru-RU" smtClean="0"/>
              <a:t>Текст слайда</a:t>
            </a:r>
          </a:p>
          <a:p>
            <a:pPr lvl="4"/>
            <a:r>
              <a:rPr lang="ru-RU" smtClean="0"/>
              <a:t>Текст слайда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cap="all" spc="200" baseline="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glow rad="1397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459432"/>
            <a:ext cx="8352928" cy="2952328"/>
          </a:xfrm>
        </p:spPr>
        <p:txBody>
          <a:bodyPr/>
          <a:lstStyle/>
          <a:p>
            <a:r>
              <a:rPr lang="ru-RU" dirty="0" smtClean="0"/>
              <a:t>Информационный 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8600" y="1628800"/>
            <a:ext cx="5105400" cy="9144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Кто нас защищает?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Подготовительный этап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Выбор темы, формулирование целей проекта, формирование групп учащихся по интересам. Буклет для родителей.</a:t>
            </a:r>
          </a:p>
          <a:p>
            <a:r>
              <a:rPr lang="ru-RU" dirty="0" smtClean="0"/>
              <a:t>2. Постановка задач и распределение заданий по группам, установление сроков выполнения проекта, составление плана работы группы. Обсуждение методов исследования, поиска информации, творческих решений.</a:t>
            </a:r>
          </a:p>
          <a:p>
            <a:r>
              <a:rPr lang="ru-RU" dirty="0" smtClean="0"/>
              <a:t>3. Определение основных источников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Практический этап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Изучение литературы по данной теме.</a:t>
            </a:r>
          </a:p>
          <a:p>
            <a:r>
              <a:rPr lang="ru-RU" dirty="0" smtClean="0"/>
              <a:t>2. Экскурсия в пожарную часть.</a:t>
            </a:r>
          </a:p>
          <a:p>
            <a:r>
              <a:rPr lang="ru-RU" dirty="0" smtClean="0"/>
              <a:t>3. Интервьюирование интересных людей: военнослужащих, сотрудников полиции, пожарной охраны, МЧС.</a:t>
            </a:r>
          </a:p>
          <a:p>
            <a:r>
              <a:rPr lang="ru-RU" dirty="0" smtClean="0"/>
              <a:t>4. Конкурс рисунков по теме “Кто нас защищает”.</a:t>
            </a:r>
          </a:p>
          <a:p>
            <a:r>
              <a:rPr lang="ru-RU" dirty="0" smtClean="0"/>
              <a:t>5. Работа в группах. Сбор информации по теме и систематизация собранного материала для создания книги, презентации.</a:t>
            </a:r>
          </a:p>
          <a:p>
            <a:r>
              <a:rPr lang="ru-RU" dirty="0" smtClean="0"/>
              <a:t>6. Оформление результатов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Заключительный этап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. Защита проекта в форме творческого отчёта на уроке.</a:t>
            </a:r>
          </a:p>
          <a:p>
            <a:r>
              <a:rPr lang="ru-RU" dirty="0" smtClean="0"/>
              <a:t>2. Рефлексия всех участников проекта: учащихся, родителей, учителя.</a:t>
            </a:r>
          </a:p>
          <a:p>
            <a:r>
              <a:rPr lang="ru-RU" dirty="0" smtClean="0"/>
              <a:t>3. Обозначение новых проблем для дальнейшего развития.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в группах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группа: </a:t>
            </a:r>
          </a:p>
          <a:p>
            <a:pPr>
              <a:buNone/>
            </a:pPr>
            <a:r>
              <a:rPr lang="ru-RU" dirty="0" smtClean="0"/>
              <a:t>    Узнать о нашей армии</a:t>
            </a:r>
          </a:p>
          <a:p>
            <a:r>
              <a:rPr lang="ru-RU" dirty="0" smtClean="0"/>
              <a:t>Какие виды и рода войск есть сегодня в вооруженных силах России?</a:t>
            </a:r>
          </a:p>
          <a:p>
            <a:r>
              <a:rPr lang="ru-RU" dirty="0" smtClean="0"/>
              <a:t>Какие воинские звания носят наши военнослужащие и как это узнать по их погонам?</a:t>
            </a:r>
          </a:p>
          <a:p>
            <a:r>
              <a:rPr lang="ru-RU" dirty="0" smtClean="0"/>
              <a:t>Чем замечательны военные корабли, подводные лодки и самолеты России?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 </a:t>
            </a:r>
            <a:r>
              <a:rPr lang="ru-RU" dirty="0" smtClean="0"/>
              <a:t>о полиции.</a:t>
            </a:r>
          </a:p>
          <a:p>
            <a:pPr lvl="0"/>
            <a:r>
              <a:rPr lang="ru-RU" dirty="0" smtClean="0"/>
              <a:t>Каковы основные виды деятельности полиции?</a:t>
            </a:r>
          </a:p>
          <a:p>
            <a:pPr lvl="0"/>
            <a:r>
              <a:rPr lang="ru-RU" dirty="0" smtClean="0"/>
              <a:t>Составить </a:t>
            </a:r>
            <a:r>
              <a:rPr lang="ru-RU" dirty="0" err="1" smtClean="0"/>
              <a:t>синквейн</a:t>
            </a:r>
            <a:r>
              <a:rPr lang="ru-RU" dirty="0" smtClean="0"/>
              <a:t> о полиции.</a:t>
            </a:r>
          </a:p>
          <a:p>
            <a:pPr lvl="0"/>
            <a:r>
              <a:rPr lang="ru-RU" dirty="0" smtClean="0"/>
              <a:t>Каким вы бы хотели видеть сотрудника полиции?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Узнать о службе пожарной охраны.</a:t>
            </a:r>
          </a:p>
          <a:p>
            <a:pPr lvl="0"/>
            <a:r>
              <a:rPr lang="ru-RU" dirty="0" smtClean="0"/>
              <a:t>Зачем нужна пожарная охрана?</a:t>
            </a:r>
          </a:p>
          <a:p>
            <a:pPr lvl="0"/>
            <a:r>
              <a:rPr lang="ru-RU" dirty="0" smtClean="0"/>
              <a:t>Когда и как появилась пожарная охрана?</a:t>
            </a:r>
          </a:p>
          <a:p>
            <a:pPr lvl="0"/>
            <a:r>
              <a:rPr lang="ru-RU" dirty="0" smtClean="0"/>
              <a:t>Как выглядит современный пожарный?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Узнать о работе МЧС.</a:t>
            </a:r>
          </a:p>
          <a:p>
            <a:pPr lvl="0"/>
            <a:r>
              <a:rPr lang="ru-RU" dirty="0" smtClean="0"/>
              <a:t>Что такое МЧС? История создания.</a:t>
            </a:r>
          </a:p>
          <a:p>
            <a:pPr lvl="0"/>
            <a:r>
              <a:rPr lang="ru-RU" dirty="0" smtClean="0"/>
              <a:t>Познакомиться с деятельностью МЧС России.</a:t>
            </a:r>
          </a:p>
          <a:p>
            <a:r>
              <a:rPr lang="ru-RU" dirty="0" smtClean="0"/>
              <a:t>Раскрыть необходимость и важность МЧС в современной жизни.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pNatur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кораблик, плыви</Template>
  <TotalTime>154</TotalTime>
  <Words>296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ShipNature</vt:lpstr>
      <vt:lpstr>Информационный проект</vt:lpstr>
      <vt:lpstr>Подготовительный этап </vt:lpstr>
      <vt:lpstr>Практический этап </vt:lpstr>
      <vt:lpstr>Заключительный этап </vt:lpstr>
      <vt:lpstr>Задания в группах</vt:lpstr>
      <vt:lpstr>2 группа</vt:lpstr>
      <vt:lpstr>3 группа</vt:lpstr>
      <vt:lpstr>4 группа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проект</dc:title>
  <dc:creator>Маргарита</dc:creator>
  <cp:lastModifiedBy>Маргарита</cp:lastModifiedBy>
  <cp:revision>18</cp:revision>
  <dcterms:created xsi:type="dcterms:W3CDTF">2013-01-27T12:29:07Z</dcterms:created>
  <dcterms:modified xsi:type="dcterms:W3CDTF">2013-01-30T14:22:33Z</dcterms:modified>
</cp:coreProperties>
</file>