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2CBC4-DB50-4BB1-84A6-1C1F870CA3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A465F-5FD1-4DB3-BBD9-8DBE2B8F41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3472A-4288-43A1-8AD4-5567453444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61D46-C283-4503-BDF3-A69EC3FFEF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91A65-F2CF-4999-A978-153D3AFC9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83CC4-230D-4A73-8D84-50F10990E0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635D7-BDE7-43D6-876C-2E64C54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AB31B-0908-4E0E-92CD-BFD953DC1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31FFA-9995-401B-9ADD-F18410730B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68C3B3-0C1B-43A8-B723-DA5A07148D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1C53-143B-4D6F-ACB6-3D16ABC10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CD5E86-71BA-4BA0-A7E7-4FDE83AB6A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221088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6400800" cy="3168352"/>
          </a:xfrm>
        </p:spPr>
        <p:txBody>
          <a:bodyPr/>
          <a:lstStyle/>
          <a:p>
            <a:r>
              <a:rPr lang="ru-RU" sz="5400" dirty="0" smtClean="0">
                <a:latin typeface="Arial" pitchFamily="34" charset="0"/>
                <a:cs typeface="Arial" pitchFamily="34" charset="0"/>
              </a:rPr>
              <a:t>Наши проекты</a:t>
            </a:r>
          </a:p>
          <a:p>
            <a:r>
              <a:rPr lang="ru-RU" sz="5400" dirty="0" smtClean="0">
                <a:solidFill>
                  <a:srgbClr val="C00000"/>
                </a:solidFill>
                <a:latin typeface="Arial Black" pitchFamily="34" charset="0"/>
              </a:rPr>
              <a:t>«Кто нас защищает»</a:t>
            </a:r>
            <a:endParaRPr lang="ru-RU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544522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Monotype Corsiva" pitchFamily="66" charset="0"/>
              </a:rPr>
              <a:t>МКОУ «Ульяновская СОШ № 1», п. Ульяновка, </a:t>
            </a:r>
            <a:r>
              <a:rPr lang="ru-RU" dirty="0" err="1" smtClean="0">
                <a:latin typeface="Monotype Corsiva" pitchFamily="66" charset="0"/>
              </a:rPr>
              <a:t>Тосненского</a:t>
            </a:r>
            <a:r>
              <a:rPr lang="ru-RU" dirty="0" smtClean="0">
                <a:latin typeface="Monotype Corsiva" pitchFamily="66" charset="0"/>
              </a:rPr>
              <a:t> района Ленинградской области, учитель начальных классов Желтухина Маргарита Владимировна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286633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Благодаря кому мы можем жить и спокойно работать? Какие службы защищают население?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41179"/>
          </a:xfrm>
        </p:spPr>
        <p:txBody>
          <a:bodyPr/>
          <a:lstStyle/>
          <a:p>
            <a:r>
              <a:rPr lang="ru-RU" dirty="0" smtClean="0"/>
              <a:t>Для того, чтобы обеспечить безопасность в повседневной жизни, были созданы специальные службы защиты населения:</a:t>
            </a:r>
            <a:endParaRPr lang="ru-RU" dirty="0"/>
          </a:p>
        </p:txBody>
      </p:sp>
      <p:pic>
        <p:nvPicPr>
          <p:cNvPr id="2052" name="Picture 4" descr="http://im5-tub-ru.yandex.net/i?id=358440006-29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5157192"/>
            <a:ext cx="1944216" cy="1235731"/>
          </a:xfrm>
          <a:prstGeom prst="rect">
            <a:avLst/>
          </a:prstGeom>
          <a:noFill/>
        </p:spPr>
      </p:pic>
      <p:pic>
        <p:nvPicPr>
          <p:cNvPr id="2054" name="Picture 6" descr="http://im6-tub-ru.yandex.net/i?id=173378545-23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6256" y="4941168"/>
            <a:ext cx="1905000" cy="1428750"/>
          </a:xfrm>
          <a:prstGeom prst="rect">
            <a:avLst/>
          </a:prstGeom>
          <a:noFill/>
        </p:spPr>
      </p:pic>
      <p:pic>
        <p:nvPicPr>
          <p:cNvPr id="2058" name="Picture 10" descr="http://www.chelsi.ru/uploads/posts/2011-01/1296105900_1_22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99792" y="5013176"/>
            <a:ext cx="1656184" cy="1324947"/>
          </a:xfrm>
          <a:prstGeom prst="rect">
            <a:avLst/>
          </a:prstGeom>
          <a:noFill/>
        </p:spPr>
      </p:pic>
      <p:pic>
        <p:nvPicPr>
          <p:cNvPr id="2060" name="Picture 12" descr="http://im8-tub-ru.yandex.net/i?id=374276596-61-72&amp;n=2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5013176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Наша армия родная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Российской воин бережет</a:t>
            </a:r>
            <a:br>
              <a:rPr lang="ru-RU" sz="2800" dirty="0" smtClean="0"/>
            </a:br>
            <a:r>
              <a:rPr lang="ru-RU" sz="2800" dirty="0" smtClean="0"/>
              <a:t>Родной страны покой и славу,</a:t>
            </a:r>
            <a:br>
              <a:rPr lang="ru-RU" sz="2800" dirty="0" smtClean="0"/>
            </a:br>
            <a:r>
              <a:rPr lang="ru-RU" sz="2800" dirty="0" smtClean="0"/>
              <a:t>Он на посту , и наш народ</a:t>
            </a:r>
            <a:br>
              <a:rPr lang="ru-RU" sz="2800" dirty="0" smtClean="0"/>
            </a:br>
            <a:r>
              <a:rPr lang="ru-RU" sz="2800" dirty="0" smtClean="0"/>
              <a:t>Гордится армией по праву.</a:t>
            </a:r>
            <a:br>
              <a:rPr lang="ru-RU" sz="2800" dirty="0" smtClean="0"/>
            </a:br>
            <a:r>
              <a:rPr lang="ru-RU" sz="2800" dirty="0" smtClean="0"/>
              <a:t>Спокойно дети пусть растут</a:t>
            </a:r>
            <a:br>
              <a:rPr lang="ru-RU" sz="2800" dirty="0" smtClean="0"/>
            </a:br>
            <a:r>
              <a:rPr lang="ru-RU" sz="2800" dirty="0" smtClean="0"/>
              <a:t>В любимой солнечной Отчизне.</a:t>
            </a:r>
            <a:br>
              <a:rPr lang="ru-RU" sz="2800" dirty="0" smtClean="0"/>
            </a:br>
            <a:r>
              <a:rPr lang="ru-RU" sz="2800" dirty="0" smtClean="0"/>
              <a:t>Он охраняет мир и труд,</a:t>
            </a:r>
            <a:br>
              <a:rPr lang="ru-RU" sz="2800" dirty="0" smtClean="0"/>
            </a:br>
            <a:r>
              <a:rPr lang="ru-RU" sz="2800" dirty="0" smtClean="0"/>
              <a:t>Прекрасный труд во имя жизни!</a:t>
            </a:r>
          </a:p>
          <a:p>
            <a:pPr>
              <a:buNone/>
            </a:pPr>
            <a:r>
              <a:rPr lang="ru-RU" sz="2800" i="1" dirty="0" smtClean="0"/>
              <a:t>Трутнева Е.</a:t>
            </a:r>
            <a:endParaRPr lang="ru-RU" sz="2800" dirty="0"/>
          </a:p>
        </p:txBody>
      </p:sp>
      <p:pic>
        <p:nvPicPr>
          <p:cNvPr id="16386" name="Picture 2" descr="http://im0-tub-ru.yandex.net/i?id=148486908-04-72&amp;n=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8144" y="4149080"/>
            <a:ext cx="3024336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Пожарная охрана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За сутками сутки и ночью, и днем </a:t>
            </a:r>
            <a:br>
              <a:rPr lang="ru-RU" sz="2800" dirty="0" smtClean="0"/>
            </a:br>
            <a:r>
              <a:rPr lang="ru-RU" sz="2800" dirty="0" smtClean="0"/>
              <a:t>Готовы пожарные к битве с огнем. </a:t>
            </a:r>
            <a:br>
              <a:rPr lang="ru-RU" sz="2800" dirty="0" smtClean="0"/>
            </a:br>
            <a:r>
              <a:rPr lang="ru-RU" sz="2800" dirty="0" smtClean="0"/>
              <a:t>И нету на службе секунды для сна, </a:t>
            </a:r>
            <a:br>
              <a:rPr lang="ru-RU" sz="2800" dirty="0" smtClean="0"/>
            </a:br>
            <a:r>
              <a:rPr lang="ru-RU" sz="2800" dirty="0" smtClean="0"/>
              <a:t>Секунды - у них дорогая цена! </a:t>
            </a:r>
            <a:endParaRPr lang="ru-RU" sz="2800" dirty="0"/>
          </a:p>
        </p:txBody>
      </p:sp>
      <p:pic>
        <p:nvPicPr>
          <p:cNvPr id="17410" name="Picture 2" descr="http://im7-tub-ru.yandex.net/i?id=275932074-52-72&amp;n=21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4263704"/>
            <a:ext cx="1152128" cy="1763461"/>
          </a:xfrm>
          <a:prstGeom prst="rect">
            <a:avLst/>
          </a:prstGeom>
          <a:noFill/>
        </p:spPr>
      </p:pic>
      <p:pic>
        <p:nvPicPr>
          <p:cNvPr id="17412" name="Picture 4" descr="http://im8-tub-ru.yandex.net/i?id=143930827-17-72&amp;n=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4077072"/>
            <a:ext cx="2481064" cy="1860798"/>
          </a:xfrm>
          <a:prstGeom prst="rect">
            <a:avLst/>
          </a:prstGeom>
          <a:noFill/>
        </p:spPr>
      </p:pic>
      <p:pic>
        <p:nvPicPr>
          <p:cNvPr id="17414" name="Picture 6" descr="http://im2-tub-ru.yandex.net/i?id=231916787-35-72&amp;n=2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192" y="1844824"/>
            <a:ext cx="2575173" cy="1716782"/>
          </a:xfrm>
          <a:prstGeom prst="rect">
            <a:avLst/>
          </a:prstGeom>
          <a:noFill/>
        </p:spPr>
      </p:pic>
      <p:pic>
        <p:nvPicPr>
          <p:cNvPr id="17416" name="Picture 8" descr="http://image.tsn.ua/media/images/original/Jul2010/24554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63687" y="3429000"/>
            <a:ext cx="4434565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Полиция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r>
              <a:rPr lang="ru-RU" sz="2800" dirty="0" smtClean="0"/>
              <a:t>В зной и в холод, в дожди и в туманы, </a:t>
            </a:r>
            <a:br>
              <a:rPr lang="ru-RU" sz="2800" dirty="0" smtClean="0"/>
            </a:br>
            <a:r>
              <a:rPr lang="ru-RU" sz="2800" dirty="0" smtClean="0"/>
              <a:t>В час, когда Вам опасность грозит </a:t>
            </a:r>
            <a:br>
              <a:rPr lang="ru-RU" sz="2800" dirty="0" smtClean="0"/>
            </a:br>
            <a:r>
              <a:rPr lang="ru-RU" sz="2800" dirty="0" smtClean="0"/>
              <a:t>На почетном посту постоянно </a:t>
            </a:r>
            <a:br>
              <a:rPr lang="ru-RU" sz="2800" dirty="0" smtClean="0"/>
            </a:br>
            <a:r>
              <a:rPr lang="ru-RU" sz="2800" dirty="0" smtClean="0"/>
              <a:t>Полицейский России стоит.</a:t>
            </a:r>
          </a:p>
          <a:p>
            <a:r>
              <a:rPr lang="ru-RU" sz="2800" dirty="0" smtClean="0"/>
              <a:t> Он, порою, ценой своей жизни </a:t>
            </a:r>
            <a:br>
              <a:rPr lang="ru-RU" sz="2800" dirty="0" smtClean="0"/>
            </a:br>
            <a:r>
              <a:rPr lang="ru-RU" sz="2800" dirty="0" smtClean="0"/>
              <a:t>Защитит Вас от бед и невзгод. </a:t>
            </a:r>
            <a:br>
              <a:rPr lang="ru-RU" sz="2800" dirty="0" smtClean="0"/>
            </a:br>
            <a:r>
              <a:rPr lang="ru-RU" sz="2800" dirty="0" smtClean="0"/>
              <a:t>Полицейский свободной Отчизны, </a:t>
            </a:r>
            <a:br>
              <a:rPr lang="ru-RU" sz="2800" dirty="0" smtClean="0"/>
            </a:br>
            <a:r>
              <a:rPr lang="ru-RU" sz="2800" dirty="0" smtClean="0"/>
              <a:t>Непременно на помощь придёт </a:t>
            </a:r>
            <a:endParaRPr lang="ru-RU" sz="2800" dirty="0"/>
          </a:p>
        </p:txBody>
      </p:sp>
      <p:pic>
        <p:nvPicPr>
          <p:cNvPr id="18434" name="Picture 2" descr="http://inkazan.ru/wp-content/uploads/2011/12/polits_ri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00" y="4509120"/>
            <a:ext cx="2592288" cy="1728192"/>
          </a:xfrm>
          <a:prstGeom prst="rect">
            <a:avLst/>
          </a:prstGeom>
          <a:noFill/>
        </p:spPr>
      </p:pic>
      <p:pic>
        <p:nvPicPr>
          <p:cNvPr id="18436" name="Picture 4" descr="http://www.sbor.ru/news/img/5576-ful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00" y="2204864"/>
            <a:ext cx="2598969" cy="16806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Скорая медицинская помощь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ru-RU" sz="2800" dirty="0" smtClean="0"/>
              <a:t>День и ночь, скорей, скорей!</a:t>
            </a:r>
            <a:br>
              <a:rPr lang="ru-RU" sz="2800" dirty="0" smtClean="0"/>
            </a:br>
            <a:r>
              <a:rPr lang="ru-RU" sz="2800" dirty="0" smtClean="0"/>
              <a:t>На любые мчимся жалобы,</a:t>
            </a:r>
            <a:br>
              <a:rPr lang="ru-RU" sz="2800" dirty="0" smtClean="0"/>
            </a:br>
            <a:r>
              <a:rPr lang="ru-RU" sz="2800" dirty="0" smtClean="0"/>
              <a:t>Руки верные врачей,</a:t>
            </a:r>
            <a:br>
              <a:rPr lang="ru-RU" sz="2800" dirty="0" smtClean="0"/>
            </a:br>
            <a:r>
              <a:rPr lang="ru-RU" sz="2800" dirty="0" smtClean="0"/>
              <a:t>Фельдшера-универсалы.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Снимем боли при гастритах,</a:t>
            </a:r>
            <a:br>
              <a:rPr lang="ru-RU" sz="2800" dirty="0" smtClean="0"/>
            </a:br>
            <a:r>
              <a:rPr lang="ru-RU" sz="2800" dirty="0" smtClean="0"/>
              <a:t>Распознаем перелом,</a:t>
            </a:r>
            <a:br>
              <a:rPr lang="ru-RU" sz="2800" dirty="0" smtClean="0"/>
            </a:br>
            <a:r>
              <a:rPr lang="ru-RU" sz="2800" dirty="0" smtClean="0"/>
              <a:t>Возим раненых, избитых,</a:t>
            </a:r>
            <a:br>
              <a:rPr lang="ru-RU" sz="2800" dirty="0" smtClean="0"/>
            </a:br>
            <a:r>
              <a:rPr lang="ru-RU" sz="2800" dirty="0" smtClean="0"/>
              <a:t>Заболевших тяжело.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9458" name="Picture 2" descr="http://cache.zr.ru/wpfiles/uploads/2010/11/201011191359_2_no_copyright-575x4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3789040"/>
            <a:ext cx="3554455" cy="2664296"/>
          </a:xfrm>
          <a:prstGeom prst="rect">
            <a:avLst/>
          </a:prstGeom>
          <a:noFill/>
        </p:spPr>
      </p:pic>
      <p:pic>
        <p:nvPicPr>
          <p:cNvPr id="19460" name="Picture 4" descr="http://kraj.by/img/content/news/2012/07/06/134158407533317-i0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1268760"/>
            <a:ext cx="3496994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Аварийная газовая служба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Огонь горит на нашей кухне,</a:t>
            </a:r>
          </a:p>
          <a:p>
            <a:pPr>
              <a:buNone/>
            </a:pPr>
            <a:r>
              <a:rPr lang="ru-RU" sz="2800" dirty="0" smtClean="0"/>
              <a:t>Из газа вспыхнет и не тухнет.</a:t>
            </a:r>
          </a:p>
          <a:p>
            <a:pPr>
              <a:buNone/>
            </a:pPr>
            <a:r>
              <a:rPr lang="ru-RU" sz="2800" dirty="0" smtClean="0"/>
              <a:t>Пусть ваша служба нелегка,</a:t>
            </a:r>
          </a:p>
          <a:p>
            <a:pPr>
              <a:buNone/>
            </a:pPr>
            <a:r>
              <a:rPr lang="ru-RU" sz="2800" dirty="0" smtClean="0"/>
              <a:t>Но труд ваш нужный, не напрасный!</a:t>
            </a:r>
            <a:endParaRPr lang="ru-RU" sz="2800" dirty="0"/>
          </a:p>
        </p:txBody>
      </p:sp>
      <p:pic>
        <p:nvPicPr>
          <p:cNvPr id="20484" name="Picture 4" descr="http://video.planetgreen.discovery.com/home-garden/images/2009-07/1-stove-flam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8144" y="1556792"/>
            <a:ext cx="2381672" cy="1433257"/>
          </a:xfrm>
          <a:prstGeom prst="rect">
            <a:avLst/>
          </a:prstGeom>
          <a:noFill/>
        </p:spPr>
      </p:pic>
      <p:pic>
        <p:nvPicPr>
          <p:cNvPr id="20486" name="Picture 6" descr="http://img.beta.rian.ru/images/18970/46/18970465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05204" y="3212976"/>
            <a:ext cx="2415268" cy="1656184"/>
          </a:xfrm>
          <a:prstGeom prst="rect">
            <a:avLst/>
          </a:prstGeom>
          <a:noFill/>
        </p:spPr>
      </p:pic>
      <p:pic>
        <p:nvPicPr>
          <p:cNvPr id="20488" name="Picture 8" descr="http://www.lobzikov.ru/img/img2/244201051261020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59" y="3861048"/>
            <a:ext cx="2784309" cy="2088232"/>
          </a:xfrm>
          <a:prstGeom prst="rect">
            <a:avLst/>
          </a:prstGeom>
          <a:noFill/>
        </p:spPr>
      </p:pic>
      <p:pic>
        <p:nvPicPr>
          <p:cNvPr id="20490" name="Picture 10" descr="http://madeinpiter.ru/wp-content/uploads/2012/01/b38906-300x23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91880" y="3861048"/>
            <a:ext cx="2664296" cy="2042627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Служба спасения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(</a:t>
            </a:r>
            <a:r>
              <a:rPr lang="ru-RU" sz="3600" b="1" dirty="0" err="1" smtClean="0">
                <a:solidFill>
                  <a:srgbClr val="C00000"/>
                </a:solidFill>
              </a:rPr>
              <a:t>поисково</a:t>
            </a:r>
            <a:r>
              <a:rPr lang="ru-RU" sz="3600" b="1" dirty="0" smtClean="0">
                <a:solidFill>
                  <a:srgbClr val="C00000"/>
                </a:solidFill>
              </a:rPr>
              <a:t> – спасательная служба)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Ты свяжись без промедленья,</a:t>
            </a:r>
            <a:br>
              <a:rPr lang="ru-RU" sz="2800" dirty="0" smtClean="0"/>
            </a:br>
            <a:r>
              <a:rPr lang="ru-RU" sz="2800" dirty="0" smtClean="0"/>
              <a:t>Со </a:t>
            </a:r>
            <a:r>
              <a:rPr lang="ru-RU" sz="2800" dirty="0"/>
              <a:t>с</a:t>
            </a:r>
            <a:r>
              <a:rPr lang="ru-RU" sz="2800" dirty="0" smtClean="0"/>
              <a:t>лужбою спасения.</a:t>
            </a:r>
            <a:br>
              <a:rPr lang="ru-RU" sz="2800" dirty="0" smtClean="0"/>
            </a:br>
            <a:r>
              <a:rPr lang="ru-RU" sz="2800" dirty="0" smtClean="0"/>
              <a:t>Ведь они на страже ждут,</a:t>
            </a:r>
            <a:br>
              <a:rPr lang="ru-RU" sz="2800" dirty="0" smtClean="0"/>
            </a:br>
            <a:r>
              <a:rPr lang="ru-RU" sz="2800" dirty="0" smtClean="0"/>
              <a:t>Службу бдительно несут.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Каждый день и каждый час</a:t>
            </a:r>
            <a:br>
              <a:rPr lang="ru-RU" sz="2800" dirty="0" smtClean="0"/>
            </a:br>
            <a:r>
              <a:rPr lang="ru-RU" sz="2800" dirty="0" smtClean="0"/>
              <a:t>Все они спасают нас.</a:t>
            </a:r>
            <a:br>
              <a:rPr lang="ru-RU" sz="2800" dirty="0" smtClean="0"/>
            </a:br>
            <a:r>
              <a:rPr lang="ru-RU" sz="2800" dirty="0" smtClean="0"/>
              <a:t>Мы должны их труд ценить</a:t>
            </a:r>
            <a:br>
              <a:rPr lang="ru-RU" sz="2800" dirty="0" smtClean="0"/>
            </a:br>
            <a:r>
              <a:rPr lang="ru-RU" sz="2800" dirty="0" smtClean="0"/>
              <a:t>И напрасно не звонить.</a:t>
            </a:r>
          </a:p>
          <a:p>
            <a:endParaRPr lang="ru-RU" dirty="0"/>
          </a:p>
        </p:txBody>
      </p:sp>
      <p:pic>
        <p:nvPicPr>
          <p:cNvPr id="21506" name="Picture 2" descr="http://articles.gazeta.kz/preview/?s=26&amp;fid=37333&amp;w=3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2120" y="1628800"/>
            <a:ext cx="3238500" cy="181927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</p:pic>
      <p:pic>
        <p:nvPicPr>
          <p:cNvPr id="21508" name="Picture 4" descr="http://bm.img.com.ua/img/prikol/images/large/4/0/168704_3252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128" y="3645024"/>
            <a:ext cx="3168352" cy="2108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oknot_01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bloknot_01</Template>
  <TotalTime>200</TotalTime>
  <Words>122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bloknot_01</vt:lpstr>
      <vt:lpstr> </vt:lpstr>
      <vt:lpstr> Благодаря кому мы можем жить и спокойно работать? Какие службы защищают население? </vt:lpstr>
      <vt:lpstr>Наша армия родная</vt:lpstr>
      <vt:lpstr>Пожарная охрана</vt:lpstr>
      <vt:lpstr>Полиция</vt:lpstr>
      <vt:lpstr>Скорая медицинская помощь</vt:lpstr>
      <vt:lpstr>Аварийная газовая служба</vt:lpstr>
      <vt:lpstr>Служба спасения  (поисково – спасательная служба)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Маргарита</dc:creator>
  <cp:lastModifiedBy>Маргарита</cp:lastModifiedBy>
  <cp:revision>22</cp:revision>
  <dcterms:created xsi:type="dcterms:W3CDTF">2013-01-27T08:58:07Z</dcterms:created>
  <dcterms:modified xsi:type="dcterms:W3CDTF">2013-02-20T13:41:29Z</dcterms:modified>
</cp:coreProperties>
</file>