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2517-891A-4042-83E4-D764A31D2A6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DF62-6B93-4D0D-99BC-40A0A04631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30 января.</a:t>
            </a:r>
            <a:br>
              <a:rPr lang="ru-RU" sz="4800" b="1" dirty="0" smtClean="0"/>
            </a:br>
            <a:r>
              <a:rPr lang="ru-RU" sz="4800" b="1" dirty="0" smtClean="0"/>
              <a:t>Классная работа.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значение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(81:9-7)-0+49+1=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4000" b="1" dirty="0" smtClean="0">
                <a:solidFill>
                  <a:srgbClr val="002060"/>
                </a:solidFill>
              </a:rPr>
              <a:t>Человек купил 7 бубликов и съел их все, кроме 3. Сколько бубликов у него осталось?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смекалку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На лугу паслось 4 козы. Белых втрое больше, чем чёрных. Сколько белых и сколько чёрных коз паслось на лугу?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на смекалку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На лугу паслось 4 козы. Белых втрое больше, чем чёрных. Сколько белых и сколько чёрных коз паслось на лугу?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дом\Pictures\Черная коз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643314"/>
            <a:ext cx="2928958" cy="2428892"/>
          </a:xfrm>
          <a:prstGeom prst="rect">
            <a:avLst/>
          </a:prstGeom>
          <a:noFill/>
        </p:spPr>
      </p:pic>
      <p:pic>
        <p:nvPicPr>
          <p:cNvPr id="1027" name="Picture 3" descr="C:\Users\дом\Pictures\белые коз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3" y="3500438"/>
            <a:ext cx="4429156" cy="3000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Замени числа суммой разрядных слагаемых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69  78  68  96  39  88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Вычислите с устным объяснением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(60+9):3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(30+12):3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(40+24):4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113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30 января. Классная работа.</vt:lpstr>
      <vt:lpstr>Найдите значение выражения</vt:lpstr>
      <vt:lpstr>Решите задачу</vt:lpstr>
      <vt:lpstr>Задача на смекалку</vt:lpstr>
      <vt:lpstr>Задача на смекалку</vt:lpstr>
      <vt:lpstr>Замени числа суммой разрядных слагаемых</vt:lpstr>
      <vt:lpstr>Вычислите с устным объяснением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января. Классная работа.</dc:title>
  <dc:creator>Аня</dc:creator>
  <cp:lastModifiedBy>Аня</cp:lastModifiedBy>
  <cp:revision>3</cp:revision>
  <dcterms:created xsi:type="dcterms:W3CDTF">2013-01-29T07:20:10Z</dcterms:created>
  <dcterms:modified xsi:type="dcterms:W3CDTF">2013-01-29T07:43:37Z</dcterms:modified>
</cp:coreProperties>
</file>