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A476-66FD-4E11-A04F-0D2903D2E8AD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301E-06A7-42CF-81CF-A50BA06F7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A476-66FD-4E11-A04F-0D2903D2E8AD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301E-06A7-42CF-81CF-A50BA06F7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A476-66FD-4E11-A04F-0D2903D2E8AD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301E-06A7-42CF-81CF-A50BA06F7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A476-66FD-4E11-A04F-0D2903D2E8AD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301E-06A7-42CF-81CF-A50BA06F7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A476-66FD-4E11-A04F-0D2903D2E8AD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301E-06A7-42CF-81CF-A50BA06F7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A476-66FD-4E11-A04F-0D2903D2E8AD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301E-06A7-42CF-81CF-A50BA06F7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A476-66FD-4E11-A04F-0D2903D2E8AD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301E-06A7-42CF-81CF-A50BA06F7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A476-66FD-4E11-A04F-0D2903D2E8AD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301E-06A7-42CF-81CF-A50BA06F7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A476-66FD-4E11-A04F-0D2903D2E8AD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301E-06A7-42CF-81CF-A50BA06F7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A476-66FD-4E11-A04F-0D2903D2E8AD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301E-06A7-42CF-81CF-A50BA06F7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A476-66FD-4E11-A04F-0D2903D2E8AD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301E-06A7-42CF-81CF-A50BA06F7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1A476-66FD-4E11-A04F-0D2903D2E8AD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4301E-06A7-42CF-81CF-A50BA06F7D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-1000156"/>
            <a:ext cx="7772400" cy="4600607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Impact" pitchFamily="34" charset="0"/>
                <a:cs typeface="MoolBoran" pitchFamily="34" charset="0"/>
              </a:rPr>
              <a:t>Урок 9 </a:t>
            </a:r>
            <a:br>
              <a:rPr lang="ru-RU" dirty="0" smtClean="0">
                <a:solidFill>
                  <a:srgbClr val="C00000"/>
                </a:solidFill>
                <a:latin typeface="Impact" pitchFamily="34" charset="0"/>
                <a:cs typeface="MoolBoran" pitchFamily="34" charset="0"/>
              </a:rPr>
            </a:br>
            <a:r>
              <a:rPr lang="ru-RU" dirty="0" smtClean="0">
                <a:solidFill>
                  <a:srgbClr val="C00000"/>
                </a:solidFill>
                <a:latin typeface="Impact" pitchFamily="34" charset="0"/>
                <a:cs typeface="MoolBoran" pitchFamily="34" charset="0"/>
              </a:rPr>
              <a:t>Православное учение о человеке</a:t>
            </a:r>
            <a:endParaRPr lang="ru-RU" dirty="0">
              <a:solidFill>
                <a:srgbClr val="C00000"/>
              </a:solidFill>
              <a:latin typeface="Impact" pitchFamily="34" charset="0"/>
              <a:cs typeface="MoolBoran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G:\28c84a47001fbf43694057af36b_prev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857356" y="2285992"/>
            <a:ext cx="5619750" cy="43624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6380" y="274638"/>
            <a:ext cx="3400420" cy="486887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Душа обязана трудиться.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6" name="Picture 2" descr="G:\0_672aa_63c91566_XL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7158" y="214290"/>
            <a:ext cx="4572032" cy="6500858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G:\bluey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071934" y="214290"/>
            <a:ext cx="4762500" cy="4095750"/>
          </a:xfrm>
          <a:prstGeom prst="rect">
            <a:avLst/>
          </a:prstGeom>
          <a:noFill/>
        </p:spPr>
      </p:pic>
      <p:pic>
        <p:nvPicPr>
          <p:cNvPr id="3075" name="Picture 3" descr="G:\849362_0c77_1024x2000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85720" y="0"/>
            <a:ext cx="3536769" cy="6858000"/>
          </a:xfrm>
          <a:prstGeom prst="rect">
            <a:avLst/>
          </a:prstGeom>
          <a:noFill/>
        </p:spPr>
      </p:pic>
      <p:pic>
        <p:nvPicPr>
          <p:cNvPr id="3076" name="Picture 4" descr="G:\motivator-12780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929322" y="4071942"/>
            <a:ext cx="2784711" cy="3214686"/>
          </a:xfrm>
          <a:prstGeom prst="rect">
            <a:avLst/>
          </a:prstGeom>
          <a:noFill/>
        </p:spPr>
      </p:pic>
      <p:pic>
        <p:nvPicPr>
          <p:cNvPr id="3078" name="Picture 6" descr="G:\ge1ovKx71vY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428992" y="4572008"/>
            <a:ext cx="2357454" cy="2119306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G:\42300101_1088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500694" y="214290"/>
            <a:ext cx="3228975" cy="4276725"/>
          </a:xfrm>
          <a:prstGeom prst="rect">
            <a:avLst/>
          </a:prstGeom>
          <a:noFill/>
        </p:spPr>
      </p:pic>
      <p:pic>
        <p:nvPicPr>
          <p:cNvPr id="4099" name="Picture 3" descr="G:\46213642_krest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071802" y="2571744"/>
            <a:ext cx="2933700" cy="4762500"/>
          </a:xfrm>
          <a:prstGeom prst="rect">
            <a:avLst/>
          </a:prstGeom>
          <a:noFill/>
        </p:spPr>
      </p:pic>
      <p:pic>
        <p:nvPicPr>
          <p:cNvPr id="4100" name="Picture 4" descr="G:\55380156_1266535647_41b3552fb979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-1214478" y="642918"/>
            <a:ext cx="4357718" cy="4714908"/>
          </a:xfrm>
          <a:prstGeom prst="rect">
            <a:avLst/>
          </a:prstGeom>
          <a:noFill/>
        </p:spPr>
      </p:pic>
      <p:pic>
        <p:nvPicPr>
          <p:cNvPr id="4102" name="Picture 6" descr="G:\849362_0c77_1024x2000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9358346" y="-285776"/>
            <a:ext cx="3536769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   Презентацию подготовила Дронова С. М. -                    учитель ОРКСЭ                                        МКОУ «</a:t>
            </a:r>
            <a:r>
              <a:rPr lang="ru-RU" sz="4400" dirty="0" err="1" smtClean="0"/>
              <a:t>Ахлебининская</a:t>
            </a:r>
            <a:r>
              <a:rPr lang="ru-RU" sz="4400" dirty="0" smtClean="0"/>
              <a:t> СОШ»</a:t>
            </a:r>
          </a:p>
          <a:p>
            <a:pPr>
              <a:buNone/>
            </a:pPr>
            <a:r>
              <a:rPr lang="ru-RU" sz="4400" smtClean="0"/>
              <a:t>  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496" y="274638"/>
            <a:ext cx="4686304" cy="586900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 православии очень тесно связаны размышления о Боге и о человеке. Человек верит в Бога. А во что верит Сам Бог? Христиане считают, что Бог верит в человека. Бог доверяет человеку и потому дает ему свободу и огромные возможности для роста.</a:t>
            </a:r>
            <a:endParaRPr lang="ru-RU" sz="2400" dirty="0"/>
          </a:p>
        </p:txBody>
      </p:sp>
      <p:pic>
        <p:nvPicPr>
          <p:cNvPr id="2050" name="Picture 2" descr="G:\53877246_blogs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20" y="857232"/>
            <a:ext cx="3771636" cy="500066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 shadeToTitle="1"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492919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Итак, разрешите вас познакомить. У каждого из вас есть свое тело. И есть своя бессмертная  душа. </a:t>
            </a:r>
            <a:r>
              <a:rPr lang="ru-RU" sz="2400" dirty="0" smtClean="0">
                <a:solidFill>
                  <a:srgbClr val="FF0000"/>
                </a:solidFill>
              </a:rPr>
              <a:t>Тело</a:t>
            </a:r>
            <a:r>
              <a:rPr lang="ru-RU" sz="2400" dirty="0" smtClean="0"/>
              <a:t> ходит, бегает , ест. </a:t>
            </a:r>
            <a:r>
              <a:rPr lang="ru-RU" sz="2400" dirty="0" smtClean="0">
                <a:solidFill>
                  <a:srgbClr val="FF0000"/>
                </a:solidFill>
              </a:rPr>
              <a:t>Душа </a:t>
            </a:r>
            <a:r>
              <a:rPr lang="ru-RU" sz="2400" dirty="0" smtClean="0"/>
              <a:t>думает, верит, любит. Они должны научиться жить вместе.</a:t>
            </a:r>
            <a:endParaRPr lang="ru-RU" sz="2400" dirty="0"/>
          </a:p>
        </p:txBody>
      </p:sp>
      <p:pic>
        <p:nvPicPr>
          <p:cNvPr id="3074" name="Picture 2" descr="G:\6f765fb606f7097f2ebd27f33cf884de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14480" y="285728"/>
            <a:ext cx="5724525" cy="4286250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11425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20" y="285728"/>
            <a:ext cx="8501122" cy="621510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Слово «душа» произошло от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слова «дышать».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2786082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Бог сам свободен – и людям Он подарил свободу.</a:t>
            </a:r>
            <a:br>
              <a:rPr lang="ru-RU" sz="2400" dirty="0" smtClean="0"/>
            </a:br>
            <a:r>
              <a:rPr lang="ru-RU" sz="2400" dirty="0" smtClean="0"/>
              <a:t>Бог есть любовь – и людям Он подарил любовь.</a:t>
            </a:r>
            <a:br>
              <a:rPr lang="ru-RU" sz="2400" dirty="0" smtClean="0"/>
            </a:br>
            <a:r>
              <a:rPr lang="ru-RU" sz="2400" dirty="0" smtClean="0"/>
              <a:t> Бог есть разум – и людям Он подарил способность мыслить.</a:t>
            </a:r>
            <a:br>
              <a:rPr lang="ru-RU" sz="2400" dirty="0" smtClean="0"/>
            </a:br>
            <a:r>
              <a:rPr lang="ru-RU" sz="2400" dirty="0" smtClean="0"/>
              <a:t> Бог есть Творец – и людям Он подарил способность творить.</a:t>
            </a:r>
            <a:br>
              <a:rPr lang="ru-RU" sz="2400" dirty="0" smtClean="0"/>
            </a:br>
            <a:r>
              <a:rPr lang="ru-RU" sz="2400" dirty="0" smtClean="0"/>
              <a:t>Разум, свобода, любовь, творчество у христиан называется</a:t>
            </a:r>
            <a:br>
              <a:rPr lang="ru-RU" sz="2400" dirty="0" smtClean="0"/>
            </a:br>
            <a:r>
              <a:rPr lang="ru-RU" sz="4000" dirty="0" smtClean="0">
                <a:solidFill>
                  <a:srgbClr val="FF0000"/>
                </a:solidFill>
              </a:rPr>
              <a:t>образ Бога в человеке.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3" name="Picture 2" descr="G:\14286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857356" y="2571744"/>
            <a:ext cx="5429288" cy="4071966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644098" y="2500306"/>
            <a:ext cx="585734" cy="4525963"/>
          </a:xfrm>
          <a:ln>
            <a:solidFill>
              <a:schemeClr val="accent1"/>
            </a:solidFill>
          </a:ln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8229600" cy="2357430"/>
          </a:xfrm>
          <a:noFill/>
        </p:spPr>
        <p:txBody>
          <a:bodyPr>
            <a:normAutofit/>
          </a:bodyPr>
          <a:lstStyle/>
          <a:p>
            <a:r>
              <a:rPr lang="ru-RU" sz="2400" dirty="0" smtClean="0"/>
              <a:t>У нашей души есть удивительное свойство. Душа становится тем богаче, чем больше она отдает другим людям. Тот, кто сделал добро другому человеку , сам стал добрее и радостнее. И добрее стал тот, кому он помог. И добрее стал весь мир! </a:t>
            </a:r>
            <a:endParaRPr lang="ru-RU" sz="2400" dirty="0"/>
          </a:p>
        </p:txBody>
      </p:sp>
      <p:pic>
        <p:nvPicPr>
          <p:cNvPr id="6146" name="Picture 2" descr="G:\1776721000a1f3adcb326b2992e6aa73f75fa8212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285984" y="2571744"/>
            <a:ext cx="4762500" cy="390525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7620" y="642918"/>
            <a:ext cx="4800576" cy="56689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Где бы сердце вам жить не велело-</a:t>
            </a:r>
          </a:p>
          <a:p>
            <a:pPr>
              <a:buNone/>
            </a:pPr>
            <a:r>
              <a:rPr lang="ru-RU" sz="2400" dirty="0" smtClean="0"/>
              <a:t>     В шумном свете иль в сельской тиши,</a:t>
            </a:r>
          </a:p>
          <a:p>
            <a:pPr>
              <a:buNone/>
            </a:pPr>
            <a:r>
              <a:rPr lang="ru-RU" sz="2400" dirty="0" smtClean="0"/>
              <a:t>     Расточайте без счета и смело</a:t>
            </a:r>
          </a:p>
          <a:p>
            <a:pPr>
              <a:buNone/>
            </a:pPr>
            <a:r>
              <a:rPr lang="ru-RU" sz="2400" dirty="0" smtClean="0"/>
              <a:t>     Вы сокровища вашей души.</a:t>
            </a:r>
          </a:p>
          <a:p>
            <a:pPr>
              <a:buNone/>
            </a:pPr>
            <a:r>
              <a:rPr lang="ru-RU" sz="2400" dirty="0" smtClean="0"/>
              <a:t>      Не ищите, не ждите возврата,</a:t>
            </a:r>
          </a:p>
          <a:p>
            <a:pPr>
              <a:buNone/>
            </a:pPr>
            <a:r>
              <a:rPr lang="ru-RU" sz="2400" dirty="0" smtClean="0"/>
              <a:t>      Не смущайтесь насмешкою   злой.</a:t>
            </a:r>
          </a:p>
          <a:p>
            <a:pPr>
              <a:buNone/>
            </a:pPr>
            <a:r>
              <a:rPr lang="ru-RU" sz="2400" dirty="0" smtClean="0"/>
              <a:t>      Человечество все же богато</a:t>
            </a:r>
          </a:p>
          <a:p>
            <a:pPr>
              <a:buNone/>
            </a:pPr>
            <a:r>
              <a:rPr lang="ru-RU" sz="2400" dirty="0" smtClean="0"/>
              <a:t>      Лишь порукой добра круговой.</a:t>
            </a:r>
            <a:endParaRPr lang="ru-RU" sz="2400" dirty="0"/>
          </a:p>
        </p:txBody>
      </p:sp>
      <p:pic>
        <p:nvPicPr>
          <p:cNvPr id="7170" name="Picture 2" descr="G:\544563787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7158" y="214290"/>
            <a:ext cx="3500462" cy="619125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000">
              <a:schemeClr val="tx2">
                <a:alpha val="9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Страшнее всего, если человек теряет самого себя. Не волос , и не зуб, и даже не руку, а именно самого себя. Болезни души могут нарастать. Если же человек раз за разом поступает против своей совести, то он становится бездушным. Но не отчаивайтесь, Бог рядом и нам оставлено покаяние.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8194" name="Picture 2" descr="G:\c80e832ac6e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85852" y="2332037"/>
            <a:ext cx="6559367" cy="4525963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>
                <a:solidFill>
                  <a:srgbClr val="0070C0"/>
                </a:solidFill>
              </a:rPr>
              <a:t>Хорошо,когда</a:t>
            </a:r>
            <a:r>
              <a:rPr lang="ru-RU" sz="3600" dirty="0" smtClean="0">
                <a:solidFill>
                  <a:srgbClr val="0070C0"/>
                </a:solidFill>
              </a:rPr>
              <a:t> на душе хорошо.</a:t>
            </a:r>
            <a:endParaRPr lang="ru-RU" sz="3600" dirty="0">
              <a:solidFill>
                <a:srgbClr val="0070C0"/>
              </a:solidFill>
            </a:endParaRPr>
          </a:p>
        </p:txBody>
      </p:sp>
      <p:pic>
        <p:nvPicPr>
          <p:cNvPr id="2050" name="Picture 2" descr="G:\u54HpWpvkx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14348" y="1500174"/>
            <a:ext cx="7715304" cy="5143536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190</TotalTime>
  <Words>291</Words>
  <Application>Microsoft Office PowerPoint</Application>
  <PresentationFormat>Экран (4:3)</PresentationFormat>
  <Paragraphs>19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Урок 9  Православное учение о человеке</vt:lpstr>
      <vt:lpstr>В православии очень тесно связаны размышления о Боге и о человеке. Человек верит в Бога. А во что верит Сам Бог? Христиане считают, что Бог верит в человека. Бог доверяет человеку и потому дает ему свободу и огромные возможности для роста.</vt:lpstr>
      <vt:lpstr>Слайд 3</vt:lpstr>
      <vt:lpstr>Слово «душа» произошло от  слова «дышать».</vt:lpstr>
      <vt:lpstr>Бог сам свободен – и людям Он подарил свободу. Бог есть любовь – и людям Он подарил любовь.  Бог есть разум – и людям Он подарил способность мыслить.  Бог есть Творец – и людям Он подарил способность творить. Разум, свобода, любовь, творчество у христиан называется образ Бога в человеке. </vt:lpstr>
      <vt:lpstr>У нашей души есть удивительное свойство. Душа становится тем богаче, чем больше она отдает другим людям. Тот, кто сделал добро другому человеку , сам стал добрее и радостнее. И добрее стал тот, кому он помог. И добрее стал весь мир! </vt:lpstr>
      <vt:lpstr>Слайд 7</vt:lpstr>
      <vt:lpstr>Страшнее всего, если человек теряет самого себя. Не волос , и не зуб, и даже не руку, а именно самого себя. Болезни души могут нарастать. Если же человек раз за разом поступает против своей совести, то он становится бездушным. Но не отчаивайтесь, Бог рядом и нам оставлено покаяние.</vt:lpstr>
      <vt:lpstr>Хорошо,когда на душе хорошо.</vt:lpstr>
      <vt:lpstr>Душа обязана трудиться.</vt:lpstr>
      <vt:lpstr>Слайд 11</vt:lpstr>
      <vt:lpstr>Слайд 12</vt:lpstr>
      <vt:lpstr>Слайд 13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9  Православное учение о человеке</dc:title>
  <dc:creator>артур</dc:creator>
  <cp:lastModifiedBy>ФС</cp:lastModifiedBy>
  <cp:revision>96</cp:revision>
  <dcterms:created xsi:type="dcterms:W3CDTF">2012-11-22T15:01:36Z</dcterms:created>
  <dcterms:modified xsi:type="dcterms:W3CDTF">2012-12-03T16:07:33Z</dcterms:modified>
</cp:coreProperties>
</file>