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5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73FA-3F57-4D45-80E1-C91BB3C19781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BAA1-0174-4DB2-BBC5-D9A4EA0F1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//commons.wikimedia.org/wiki/File:Gavriil_Kozlov_01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Robert_Leinweber_001.jpg?uselang=ru" TargetMode="External"/><Relationship Id="rId5" Type="http://schemas.openxmlformats.org/officeDocument/2006/relationships/image" Target="../media/image14.jpeg"/><Relationship Id="rId4" Type="http://schemas.openxmlformats.org/officeDocument/2006/relationships/hyperlink" Target="//commons.wikimedia.org/wiki/File:Carl_Bloch_001.jpg?uselang=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357167"/>
            <a:ext cx="4171952" cy="1785949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10</a:t>
            </a:r>
            <a:endParaRPr lang="ru-RU" b="1" cap="all" dirty="0">
              <a:ln w="0">
                <a:solidFill>
                  <a:schemeClr val="accent4">
                    <a:lumMod val="7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000372"/>
            <a:ext cx="3429024" cy="30003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Совесть и раскаяние</a:t>
            </a:r>
            <a:endParaRPr lang="ru-RU" sz="4800" b="1" cap="all" dirty="0">
              <a:ln w="0">
                <a:solidFill>
                  <a:schemeClr val="accent4">
                    <a:lumMod val="7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338" name="Picture 2" descr="http://www.nvspb.ru/photo/932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14744" y="2714620"/>
            <a:ext cx="5000660" cy="3786214"/>
          </a:xfrm>
          <a:prstGeom prst="rect">
            <a:avLst/>
          </a:prstGeom>
          <a:noFill/>
        </p:spPr>
      </p:pic>
      <p:pic>
        <p:nvPicPr>
          <p:cNvPr id="14340" name="Picture 4" descr="http://www.proza.ru/pics/2009/12/26/127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357166"/>
            <a:ext cx="2928958" cy="1819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74638"/>
            <a:ext cx="3829048" cy="59404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slavyanskaya-kultura.ru/images/photos/dcd1460272e6e89b3486282083e424e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214338"/>
            <a:ext cx="6357950" cy="750099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950" y="1600200"/>
            <a:ext cx="2786050" cy="4525963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ru-RU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Но после таких слез приходит радость.</a:t>
            </a:r>
            <a:endParaRPr lang="ru-RU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g01.chitalnya.ru/upload2/156/8273439584299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Помни: </a:t>
            </a:r>
            <a:r>
              <a:rPr lang="ru-RU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самое главное в жизни человека -быть в ладу со своей совестью.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50059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chemeClr val="accent5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Презентацию подготовила Дронова С. М. -</a:t>
            </a:r>
            <a:br>
              <a:rPr lang="ru-RU" b="1" cap="all" dirty="0" smtClean="0">
                <a:ln w="0">
                  <a:solidFill>
                    <a:schemeClr val="accent5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>
                  <a:solidFill>
                    <a:schemeClr val="accent5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 ОРКСЭ МКОУ «</a:t>
            </a:r>
            <a:r>
              <a:rPr lang="ru-RU" b="1" cap="all" dirty="0" err="1" smtClean="0">
                <a:ln w="0">
                  <a:solidFill>
                    <a:schemeClr val="accent5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Ахлебининская</a:t>
            </a:r>
            <a:r>
              <a:rPr lang="ru-RU" b="1" cap="all" dirty="0" smtClean="0">
                <a:ln w="0">
                  <a:solidFill>
                    <a:schemeClr val="accent5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СОШ»</a:t>
            </a:r>
            <a:endParaRPr lang="ru-RU" b="1" cap="all" dirty="0">
              <a:ln w="0">
                <a:solidFill>
                  <a:schemeClr val="accent5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48258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православии </a:t>
            </a:r>
            <a:r>
              <a:rPr lang="ru-RU" b="1" dirty="0" smtClean="0">
                <a:solidFill>
                  <a:srgbClr val="FF0000"/>
                </a:solidFill>
              </a:rPr>
              <a:t>добро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это то, что способствует росту души человека, помогает людям, радует Бога.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290" name="Picture 2" descr="http://ts2.mm.bing.net/th?id=H.4908654513228213&amp;pid=1.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2714620"/>
            <a:ext cx="3929090" cy="3286133"/>
          </a:xfrm>
          <a:prstGeom prst="rect">
            <a:avLst/>
          </a:prstGeom>
          <a:noFill/>
        </p:spPr>
      </p:pic>
      <p:pic>
        <p:nvPicPr>
          <p:cNvPr id="12292" name="Picture 4" descr="http://mgazeta1.files.wordpress.com/2011/09/2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2257414"/>
            <a:ext cx="3500462" cy="4600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Зло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или </a:t>
            </a:r>
            <a:r>
              <a:rPr lang="ru-RU" b="1" dirty="0" smtClean="0">
                <a:solidFill>
                  <a:srgbClr val="FF0000"/>
                </a:solidFill>
              </a:rPr>
              <a:t>грех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это то, что удаляет от этих добрых целей.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://kaliningrad.kp.ru/upimg/photo/10579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571612"/>
            <a:ext cx="6072198" cy="4857760"/>
          </a:xfrm>
          <a:prstGeom prst="rect">
            <a:avLst/>
          </a:prstGeom>
          <a:noFill/>
        </p:spPr>
      </p:pic>
      <p:pic>
        <p:nvPicPr>
          <p:cNvPr id="2052" name="Picture 4" descr="http://bukvar.edu.ru/attach.asp?a_no=1052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0826" y="2428868"/>
            <a:ext cx="235745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Грех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/>
              <a:t>это недоброе чувство, мысль, слово или дело. Человеку на грех указывает его же совесть.</a:t>
            </a:r>
            <a:endParaRPr lang="ru-RU" dirty="0"/>
          </a:p>
        </p:txBody>
      </p:sp>
      <p:pic>
        <p:nvPicPr>
          <p:cNvPr id="1026" name="Picture 2" descr="http://baptist-ua.ucoz.ru/lager/greh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У совести человека есть два важных дела: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-перед выбором она подсказывает, как нужно поступить человеку;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xpam-xpicta.ru/uploads/posts/2012-03/1331790334_4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1643050"/>
            <a:ext cx="685804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43404" cy="25828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-после ошибки указывает на нее.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www.xristiane.ru/images/photoalbum/album_12/13325.d%5b1%5d_t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28992" y="2500306"/>
            <a:ext cx="5429256" cy="4124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://marryjane.ru/wp-content/uploads/2009/07/stid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500042"/>
            <a:ext cx="3929090" cy="2433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msmirnova.ru/wp-content/uploads/2012/02/78776647_3840556_psihologiya238x300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2910" y="3429000"/>
            <a:ext cx="226695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ts3.mm.bing.net/th?id=I.4863170773255778&amp;pid=1.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Раскаяние или покаяние. Первый шаг – признать свою ошибку, второй – исправить ее.</a:t>
            </a:r>
            <a:endParaRPr lang="ru-RU" sz="3200" b="1" dirty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Отречение апостола Петра от Христа и его покаяние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upload.wikimedia.org/wikipedia/commons/thumb/1/11/Gavriil_Kozlov_01.jpg/250px-Gavriil_Kozlov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1571612"/>
            <a:ext cx="3143272" cy="42195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Carl Bloch 0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1802" y="2143116"/>
            <a:ext cx="2928958" cy="3424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http://upload.wikimedia.org/wikipedia/commons/thumb/2/2b/Robert_Leinweber_001.jpg/300px-Robert_Leinweber_0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715008" y="4143380"/>
            <a:ext cx="3214710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2" name="Picture 8" descr="Отречение Петра. Новгородская таблетка, фрагмент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357950" y="1285860"/>
            <a:ext cx="2214578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ts3.mm.bing.net/th?id=H.4589817627608566&amp;pid=1.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2140"/>
            <a:ext cx="8229600" cy="107157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Каяться нужно до слез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134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10</vt:lpstr>
      <vt:lpstr>Слайд 2</vt:lpstr>
      <vt:lpstr>Слайд 3</vt:lpstr>
      <vt:lpstr>Слайд 4</vt:lpstr>
      <vt:lpstr>У совести человека есть два важных дела: -перед выбором она подсказывает, как нужно поступить человеку;</vt:lpstr>
      <vt:lpstr>-после ошибки указывает на нее.</vt:lpstr>
      <vt:lpstr>Раскаяние или покаяние. Первый шаг – признать свою ошибку, второй – исправить ее.</vt:lpstr>
      <vt:lpstr>Отречение апостола Петра от Христа и его покаяние</vt:lpstr>
      <vt:lpstr>Каяться нужно до слез</vt:lpstr>
      <vt:lpstr>Слайд 10</vt:lpstr>
      <vt:lpstr>Слайд 11</vt:lpstr>
      <vt:lpstr>Презентацию подготовила Дронова С. М. - учитель ОРКСЭ МКОУ «Ахлебининская СОШ»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10</dc:title>
  <dc:creator>артур</dc:creator>
  <cp:lastModifiedBy>ФС</cp:lastModifiedBy>
  <cp:revision>100</cp:revision>
  <dcterms:created xsi:type="dcterms:W3CDTF">2012-11-28T11:02:46Z</dcterms:created>
  <dcterms:modified xsi:type="dcterms:W3CDTF">2012-12-03T16:11:32Z</dcterms:modified>
</cp:coreProperties>
</file>