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62B1-E137-4227-89C7-2BB807ED5AA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9945-F0D6-444E-9070-E2CF31FF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G:\x_7d38b09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6400800" cy="1395410"/>
          </a:xfrm>
        </p:spPr>
        <p:txBody>
          <a:bodyPr>
            <a:normAutofit/>
          </a:bodyPr>
          <a:lstStyle/>
          <a:p>
            <a:r>
              <a:rPr lang="ru-RU" sz="5400" smtClean="0">
                <a:solidFill>
                  <a:schemeClr val="bg2">
                    <a:lumMod val="50000"/>
                  </a:schemeClr>
                </a:solidFill>
              </a:rPr>
              <a:t>Урок</a:t>
            </a:r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> 11 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5786478" cy="32861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Заповеди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-apple.ru/albums/easter/normal_easter_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98171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заповедь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Почитай отца своего и мать свою, чтобы тебе хорошо было  и чтобы ты долго прожил на земле.</a:t>
            </a: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G:\vse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00174"/>
            <a:ext cx="3286148" cy="342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x_38d96eee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3429000"/>
            <a:ext cx="4071966" cy="307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parents12[2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1500174"/>
            <a:ext cx="30194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q-wallpapers.ru/wallpapers/5/hq-wallpapers_ru_nature_20055_1280x1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9358346" cy="699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 заповедь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G:\474023-ne_ubivai_ne_nado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643050"/>
            <a:ext cx="6072230" cy="5767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i.ru/pics/2011/05/19/3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6"/>
            <a:ext cx="9358346" cy="6994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 заповедь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000240"/>
            <a:ext cx="8229600" cy="38830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прелюбодействуй.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G:\00006859_medium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42918"/>
            <a:ext cx="3214710" cy="506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11-j166sinnott_0382bw-777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071810"/>
            <a:ext cx="53340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nicheff.ru/wp-content/uploads/2011/03/lightn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6146" name="Picture 2" descr="G:\5035224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14290"/>
            <a:ext cx="5286412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290"/>
            <a:ext cx="3186106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заповедь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1071546"/>
            <a:ext cx="2714644" cy="2786082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укради</a:t>
            </a:r>
            <a:r>
              <a:rPr lang="ru-RU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animashek.com/_ph/185/2/754003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заповедь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571744"/>
            <a:ext cx="4900618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произноси на другого ложного свидетельства.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G:\b14f8-00000000000000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714356"/>
            <a:ext cx="3357586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213/yankolin.11b/0_28f09_8f1f6cd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9358346" cy="699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85728"/>
            <a:ext cx="4729138" cy="6215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заповедь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желай себе жены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ближнего твоего, не желай дома ближнего твоего , ни поля его , ни раба его, ни рабыни его, ни вола его, ни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его, ни всякого скота его, ни всего того, что есть у ближнего твоего.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G:\NeZaviduy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142984"/>
            <a:ext cx="351152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x_7d38b09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Презентацию подготовила Дронова С.М. -                              учитель ОРКСЭ МКОУ«</a:t>
            </a:r>
            <a:r>
              <a:rPr lang="ru-RU" sz="4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Ахлебининская</a:t>
            </a: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СОШ»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G:\x_ecedf53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6899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10 заповедей составляют закон Божий. Этот закон был дан Богом пророку Моисею на горе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Синай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в Египте.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G:\380568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4429156" cy="346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IkonMoisey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1857364"/>
            <a:ext cx="3219450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andex.ru/upl/oboi/gm2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9144000" cy="7137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142984"/>
            <a:ext cx="375761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Моисей находился на 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Синае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40 дней. При этом гора дымилась, тряслась и слышен был трубный звук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G:\3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7166"/>
            <a:ext cx="4938726" cy="63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tihi.ru/pics/2011/03/24/17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857232"/>
            <a:ext cx="4014758" cy="56436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</a:t>
            </a: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После сошествия с горы Моисея стали называть </a:t>
            </a:r>
            <a:r>
              <a:rPr lang="ru-RU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Боговидцем</a:t>
            </a: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 Лицо его светилось, как солнце, и он был вынужден закрывать его покрывалом. </a:t>
            </a:r>
            <a:endParaRPr lang="ru-RU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G:\dore_smsgs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7863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q-wallpapers.ru/wallpapers/2/hq-wallpapers_ru_nature_5906_1680x1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5"/>
            <a:ext cx="16065500" cy="10001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286412" cy="54118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Бог сам начертал заповеди на двух каменных плитах (скрижалях).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2290" name="Picture 2" descr="G:\161_20_12_09_MOIS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857496"/>
            <a:ext cx="535781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G:\moses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1357298"/>
            <a:ext cx="33147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defon.ru/wallpapers/101315_nebo_oblaka_raduga_1920x1080_(www.GdeFon.ru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2039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78647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 заповедь                                                                                               Я – Господь Бог твой; и не должны быть у тебя другие боги кроме Меня.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картинки.cc/img/2/6/8/2682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78920" cy="699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заповедь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85794"/>
            <a:ext cx="4757742" cy="534036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Не делай себе идола и никакого изображения того, что на небе, вверху, и что на земле, внизу, и что в водах, под землею; не поклоняйся им и не служи им.  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G:\267098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143248"/>
            <a:ext cx="4381504" cy="328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G:\1298570322_x_afeaa3a7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785794"/>
            <a:ext cx="3548066" cy="550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defon.ru/wallpapers/114993_solnce_luchi_goluboe_nebo_oblaka_krasota_2000x1500_(www.GdeFon.ru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84" y="-142900"/>
            <a:ext cx="9786942" cy="7215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заповедь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29264"/>
            <a:ext cx="8229600" cy="14287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произноси имя Господа Бога твоего напрасно (всуе).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unhome.ru/UsersGallery/052008/2436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заповедь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Помни день  субботний, чтобы святить его ( т.е. проводить его свято): шесть дней работай и делай в продолжении их все дела твои, а день седьмой – суббота (воскресенье) посвящай Господу Богу твоему.</a:t>
            </a:r>
            <a:endParaRPr lang="ru-RU" sz="2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 descr="G:\141697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2357430"/>
            <a:ext cx="628654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194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Заповеди</vt:lpstr>
      <vt:lpstr>Слайд 2</vt:lpstr>
      <vt:lpstr>Слайд 3</vt:lpstr>
      <vt:lpstr>Слайд 4</vt:lpstr>
      <vt:lpstr>Слайд 5</vt:lpstr>
      <vt:lpstr>Слайд 6</vt:lpstr>
      <vt:lpstr>2 заповедь </vt:lpstr>
      <vt:lpstr>3 заповедь</vt:lpstr>
      <vt:lpstr>4 заповедь Помни день  субботний, чтобы святить его ( т.е. проводить его свято): шесть дней работай и делай в продолжении их все дела твои, а день седьмой – суббота (воскресенье) посвящай Господу Богу твоему.</vt:lpstr>
      <vt:lpstr>5 заповедь Почитай отца своего и мать свою, чтобы тебе хорошо было  и чтобы ты долго прожил на земле.</vt:lpstr>
      <vt:lpstr>6 заповедь</vt:lpstr>
      <vt:lpstr>7 заповедь</vt:lpstr>
      <vt:lpstr>8 заповедь</vt:lpstr>
      <vt:lpstr>9 заповедь</vt:lpstr>
      <vt:lpstr>10 заповедь Не желай себе жены ближнего твоего, не желай дома ближнего твоего , ни поля его , ни раба его, ни рабыни его, ни вола его, ни осла его, ни всякого скота его, ни всего того, что есть у ближнего твоего.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заповедей Божьих</dc:title>
  <dc:creator>артур</dc:creator>
  <cp:lastModifiedBy>ФС</cp:lastModifiedBy>
  <cp:revision>258</cp:revision>
  <dcterms:created xsi:type="dcterms:W3CDTF">2012-11-23T09:56:42Z</dcterms:created>
  <dcterms:modified xsi:type="dcterms:W3CDTF">2012-12-03T16:04:19Z</dcterms:modified>
</cp:coreProperties>
</file>