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2" r:id="rId14"/>
    <p:sldId id="271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65929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C:\Users\1\Desktop\big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356" cy="6887517"/>
          </a:xfrm>
          <a:prstGeom prst="rect">
            <a:avLst/>
          </a:prstGeom>
          <a:noFill/>
        </p:spPr>
      </p:pic>
      <p:pic>
        <p:nvPicPr>
          <p:cNvPr id="10" name="Picture 2" descr="C:\Users\1\Desktop\0_8f289_cf21f0ff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052736"/>
            <a:ext cx="1476144" cy="1476144"/>
          </a:xfrm>
          <a:prstGeom prst="rect">
            <a:avLst/>
          </a:prstGeom>
          <a:noFill/>
        </p:spPr>
      </p:pic>
      <p:pic>
        <p:nvPicPr>
          <p:cNvPr id="11" name="Picture 2" descr="C:\Users\1\Desktop\0_8f289_cf21f0ff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567037"/>
            <a:ext cx="1476144" cy="1476144"/>
          </a:xfrm>
          <a:prstGeom prst="rect">
            <a:avLst/>
          </a:prstGeom>
          <a:noFill/>
        </p:spPr>
      </p:pic>
      <p:pic>
        <p:nvPicPr>
          <p:cNvPr id="12" name="Picture 2" descr="C:\Users\1\Desktop\0_8f289_cf21f0ff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44824"/>
            <a:ext cx="1476144" cy="1476144"/>
          </a:xfrm>
          <a:prstGeom prst="rect">
            <a:avLst/>
          </a:prstGeom>
          <a:noFill/>
        </p:spPr>
      </p:pic>
      <p:pic>
        <p:nvPicPr>
          <p:cNvPr id="13" name="Picture 2" descr="C:\Users\1\Desktop\0_8f289_cf21f0ff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1476144" cy="1476144"/>
          </a:xfrm>
          <a:prstGeom prst="rect">
            <a:avLst/>
          </a:prstGeom>
          <a:noFill/>
        </p:spPr>
      </p:pic>
      <p:pic>
        <p:nvPicPr>
          <p:cNvPr id="14" name="Picture 2" descr="C:\Users\1\Desktop\0_8f289_cf21f0ff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88840"/>
            <a:ext cx="1476144" cy="1476144"/>
          </a:xfrm>
          <a:prstGeom prst="rect">
            <a:avLst/>
          </a:prstGeom>
          <a:noFill/>
        </p:spPr>
      </p:pic>
      <p:pic>
        <p:nvPicPr>
          <p:cNvPr id="15" name="Picture 3" descr="C:\Users\1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908720"/>
            <a:ext cx="805205" cy="1152128"/>
          </a:xfrm>
          <a:prstGeom prst="rect">
            <a:avLst/>
          </a:prstGeom>
          <a:noFill/>
        </p:spPr>
      </p:pic>
      <p:pic>
        <p:nvPicPr>
          <p:cNvPr id="16" name="Picture 3" descr="C:\Users\1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780928"/>
            <a:ext cx="782588" cy="1119767"/>
          </a:xfrm>
          <a:prstGeom prst="rect">
            <a:avLst/>
          </a:prstGeom>
          <a:noFill/>
        </p:spPr>
      </p:pic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 rot="5400000">
            <a:off x="902829" y="4721907"/>
            <a:ext cx="1649338" cy="1223764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5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9" name="WordArt 5"/>
          <p:cNvSpPr>
            <a:spLocks noChangeArrowheads="1" noChangeShapeType="1" noTextEdit="1"/>
          </p:cNvSpPr>
          <p:nvPr/>
        </p:nvSpPr>
        <p:spPr bwMode="auto">
          <a:xfrm rot="5400000">
            <a:off x="4211774" y="4653322"/>
            <a:ext cx="1728192" cy="129577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2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20" name="WordArt 6"/>
          <p:cNvSpPr>
            <a:spLocks noChangeArrowheads="1" noChangeShapeType="1" noTextEdit="1"/>
          </p:cNvSpPr>
          <p:nvPr/>
        </p:nvSpPr>
        <p:spPr bwMode="auto">
          <a:xfrm rot="5400000">
            <a:off x="2843808" y="4869160"/>
            <a:ext cx="1296144" cy="86409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+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21" name="WordArt 7"/>
          <p:cNvSpPr>
            <a:spLocks noChangeArrowheads="1" noChangeShapeType="1" noTextEdit="1"/>
          </p:cNvSpPr>
          <p:nvPr/>
        </p:nvSpPr>
        <p:spPr bwMode="auto">
          <a:xfrm rot="5400000">
            <a:off x="6228184" y="4725144"/>
            <a:ext cx="576064" cy="115212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=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 rot="5400000">
            <a:off x="7128098" y="4833342"/>
            <a:ext cx="1728192" cy="107974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7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5" descr="C:\Users\1\Desktop\big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1\Desktop\0_8f289_cf21f0ff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88840"/>
            <a:ext cx="1476144" cy="1476144"/>
          </a:xfrm>
          <a:prstGeom prst="rect">
            <a:avLst/>
          </a:prstGeom>
          <a:noFill/>
        </p:spPr>
      </p:pic>
      <p:pic>
        <p:nvPicPr>
          <p:cNvPr id="6" name="Picture 2" descr="C:\Users\1\Desktop\0_8f289_cf21f0ff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00808"/>
            <a:ext cx="1476144" cy="1476144"/>
          </a:xfrm>
          <a:prstGeom prst="rect">
            <a:avLst/>
          </a:prstGeom>
          <a:noFill/>
        </p:spPr>
      </p:pic>
      <p:pic>
        <p:nvPicPr>
          <p:cNvPr id="7" name="Picture 2" descr="C:\Users\1\Desktop\0_8f289_cf21f0ff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924944"/>
            <a:ext cx="1476144" cy="1476144"/>
          </a:xfrm>
          <a:prstGeom prst="rect">
            <a:avLst/>
          </a:prstGeom>
          <a:noFill/>
        </p:spPr>
      </p:pic>
      <p:pic>
        <p:nvPicPr>
          <p:cNvPr id="8" name="Picture 2" descr="C:\Users\1\Desktop\0_8f289_cf21f0ff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556792"/>
            <a:ext cx="1476144" cy="1476144"/>
          </a:xfrm>
          <a:prstGeom prst="rect">
            <a:avLst/>
          </a:prstGeom>
          <a:noFill/>
        </p:spPr>
      </p:pic>
      <p:pic>
        <p:nvPicPr>
          <p:cNvPr id="9" name="Picture 2" descr="C:\Users\1\Desktop\0_8f289_cf21f0ff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76672"/>
            <a:ext cx="1476144" cy="1476144"/>
          </a:xfrm>
          <a:prstGeom prst="rect">
            <a:avLst/>
          </a:prstGeom>
          <a:noFill/>
        </p:spPr>
      </p:pic>
      <p:pic>
        <p:nvPicPr>
          <p:cNvPr id="10" name="Picture 3" descr="C:\Users\1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908720"/>
            <a:ext cx="805205" cy="1152128"/>
          </a:xfrm>
          <a:prstGeom prst="rect">
            <a:avLst/>
          </a:prstGeom>
          <a:noFill/>
        </p:spPr>
      </p:pic>
      <p:pic>
        <p:nvPicPr>
          <p:cNvPr id="11" name="Picture 3" descr="C:\Users\1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08920"/>
            <a:ext cx="805205" cy="1152128"/>
          </a:xfrm>
          <a:prstGeom prst="rect">
            <a:avLst/>
          </a:prstGeom>
          <a:noFill/>
        </p:spPr>
      </p:pic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 rot="5400000">
            <a:off x="935596" y="5265204"/>
            <a:ext cx="1656184" cy="86409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7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 rot="5400000">
            <a:off x="2951820" y="5049180"/>
            <a:ext cx="360040" cy="115212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-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 rot="5400000">
            <a:off x="3635710" y="5301394"/>
            <a:ext cx="1728192" cy="863724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3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 rot="5400000">
            <a:off x="5652120" y="5085184"/>
            <a:ext cx="576064" cy="115212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=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 rot="5400000">
            <a:off x="6912260" y="5337212"/>
            <a:ext cx="1728192" cy="7920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4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92524"/>
            <a:ext cx="7943456" cy="6950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57" y="202514"/>
            <a:ext cx="8767823" cy="6676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1\Desktop\119262628_novyjgod13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1096816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1\Desktop\vorot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99289"/>
            <a:ext cx="7884368" cy="595871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096816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1\Desktop\0030263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109414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1096816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1\Desktop\vorot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99289"/>
            <a:ext cx="7884368" cy="5958711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2438400"/>
          </a:xfrm>
          <a:prstGeom prst="rect">
            <a:avLst/>
          </a:prstGeom>
          <a:noFill/>
        </p:spPr>
      </p:pic>
      <p:pic>
        <p:nvPicPr>
          <p:cNvPr id="6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1905000" cy="2438400"/>
          </a:xfrm>
          <a:prstGeom prst="rect">
            <a:avLst/>
          </a:prstGeom>
          <a:noFill/>
        </p:spPr>
      </p:pic>
      <p:pic>
        <p:nvPicPr>
          <p:cNvPr id="7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1905000" cy="2438400"/>
          </a:xfrm>
          <a:prstGeom prst="rect">
            <a:avLst/>
          </a:prstGeom>
          <a:noFill/>
        </p:spPr>
      </p:pic>
      <p:pic>
        <p:nvPicPr>
          <p:cNvPr id="8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2438400"/>
          </a:xfrm>
          <a:prstGeom prst="rect">
            <a:avLst/>
          </a:prstGeom>
          <a:noFill/>
        </p:spPr>
      </p:pic>
      <p:pic>
        <p:nvPicPr>
          <p:cNvPr id="9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636912"/>
            <a:ext cx="1905000" cy="2438400"/>
          </a:xfrm>
          <a:prstGeom prst="rect">
            <a:avLst/>
          </a:prstGeom>
          <a:noFill/>
        </p:spPr>
      </p:pic>
      <p:pic>
        <p:nvPicPr>
          <p:cNvPr id="10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1905000" cy="2438400"/>
          </a:xfrm>
          <a:prstGeom prst="rect">
            <a:avLst/>
          </a:prstGeom>
          <a:noFill/>
        </p:spPr>
      </p:pic>
      <p:pic>
        <p:nvPicPr>
          <p:cNvPr id="11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0"/>
            <a:ext cx="1905000" cy="2438400"/>
          </a:xfrm>
          <a:prstGeom prst="rect">
            <a:avLst/>
          </a:prstGeom>
          <a:noFill/>
        </p:spPr>
      </p:pic>
      <p:pic>
        <p:nvPicPr>
          <p:cNvPr id="12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08920"/>
            <a:ext cx="1905000" cy="2438400"/>
          </a:xfrm>
          <a:prstGeom prst="rect">
            <a:avLst/>
          </a:prstGeom>
          <a:noFill/>
        </p:spPr>
      </p:pic>
      <p:pic>
        <p:nvPicPr>
          <p:cNvPr id="13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2643981"/>
            <a:ext cx="1905000" cy="2438400"/>
          </a:xfrm>
          <a:prstGeom prst="rect">
            <a:avLst/>
          </a:prstGeom>
          <a:noFill/>
        </p:spPr>
      </p:pic>
      <p:pic>
        <p:nvPicPr>
          <p:cNvPr id="20" name="Picture 2" descr="C:\Users\1\Desktop\top68.ru-ne-rubite-muzhiki-47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1905000" cy="2438400"/>
          </a:xfrm>
          <a:prstGeom prst="rect">
            <a:avLst/>
          </a:prstGeom>
          <a:noFill/>
        </p:spPr>
      </p:pic>
      <p:sp>
        <p:nvSpPr>
          <p:cNvPr id="1038" name="WordArt 14"/>
          <p:cNvSpPr>
            <a:spLocks noChangeArrowheads="1" noChangeShapeType="1" noTextEdit="1"/>
          </p:cNvSpPr>
          <p:nvPr/>
        </p:nvSpPr>
        <p:spPr bwMode="auto">
          <a:xfrm>
            <a:off x="7740352" y="3861048"/>
            <a:ext cx="720080" cy="10252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11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24" name="WordArt 14"/>
          <p:cNvSpPr>
            <a:spLocks noChangeArrowheads="1" noChangeShapeType="1" noTextEdit="1"/>
          </p:cNvSpPr>
          <p:nvPr/>
        </p:nvSpPr>
        <p:spPr bwMode="auto">
          <a:xfrm>
            <a:off x="4355976" y="1052736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12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25" name="WordArt 14"/>
          <p:cNvSpPr>
            <a:spLocks noChangeArrowheads="1" noChangeShapeType="1" noTextEdit="1"/>
          </p:cNvSpPr>
          <p:nvPr/>
        </p:nvSpPr>
        <p:spPr bwMode="auto">
          <a:xfrm>
            <a:off x="4355976" y="3717032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13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6012160" y="980728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14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27" name="WordArt 14"/>
          <p:cNvSpPr>
            <a:spLocks noChangeArrowheads="1" noChangeShapeType="1" noTextEdit="1"/>
          </p:cNvSpPr>
          <p:nvPr/>
        </p:nvSpPr>
        <p:spPr bwMode="auto">
          <a:xfrm>
            <a:off x="2411760" y="1052736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15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28" name="WordArt 14"/>
          <p:cNvSpPr>
            <a:spLocks noChangeArrowheads="1" noChangeShapeType="1" noTextEdit="1"/>
          </p:cNvSpPr>
          <p:nvPr/>
        </p:nvSpPr>
        <p:spPr bwMode="auto">
          <a:xfrm>
            <a:off x="6156176" y="3789040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16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29" name="WordArt 14"/>
          <p:cNvSpPr>
            <a:spLocks noChangeArrowheads="1" noChangeShapeType="1" noTextEdit="1"/>
          </p:cNvSpPr>
          <p:nvPr/>
        </p:nvSpPr>
        <p:spPr bwMode="auto">
          <a:xfrm>
            <a:off x="611560" y="1124744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17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30" name="WordArt 14"/>
          <p:cNvSpPr>
            <a:spLocks noChangeArrowheads="1" noChangeShapeType="1" noTextEdit="1"/>
          </p:cNvSpPr>
          <p:nvPr/>
        </p:nvSpPr>
        <p:spPr bwMode="auto">
          <a:xfrm>
            <a:off x="7884368" y="1052736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18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31" name="WordArt 14"/>
          <p:cNvSpPr>
            <a:spLocks noChangeArrowheads="1" noChangeShapeType="1" noTextEdit="1"/>
          </p:cNvSpPr>
          <p:nvPr/>
        </p:nvSpPr>
        <p:spPr bwMode="auto">
          <a:xfrm>
            <a:off x="611560" y="3717032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19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32" name="WordArt 14"/>
          <p:cNvSpPr>
            <a:spLocks noChangeArrowheads="1" noChangeShapeType="1" noTextEdit="1"/>
          </p:cNvSpPr>
          <p:nvPr/>
        </p:nvSpPr>
        <p:spPr bwMode="auto">
          <a:xfrm>
            <a:off x="2339752" y="3645024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20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pic>
        <p:nvPicPr>
          <p:cNvPr id="23" name="Picture 3" descr="C:\Users\1\Desktop\1ff7aq4sl3dszpvassg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9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pic>
        <p:nvPicPr>
          <p:cNvPr id="4" name="Picture 2" descr="C:\Users\1\Desktop\top68.ru-ne-rubite-muzhiki-47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149080"/>
            <a:ext cx="1905000" cy="2438400"/>
          </a:xfrm>
          <a:prstGeom prst="rect">
            <a:avLst/>
          </a:prstGeom>
          <a:noFill/>
        </p:spPr>
      </p:pic>
      <p:pic>
        <p:nvPicPr>
          <p:cNvPr id="5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905000" cy="2438400"/>
          </a:xfrm>
          <a:prstGeom prst="rect">
            <a:avLst/>
          </a:prstGeom>
          <a:noFill/>
        </p:spPr>
      </p:pic>
      <p:pic>
        <p:nvPicPr>
          <p:cNvPr id="6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1905000" cy="2438400"/>
          </a:xfrm>
          <a:prstGeom prst="rect">
            <a:avLst/>
          </a:prstGeom>
          <a:noFill/>
        </p:spPr>
      </p:pic>
      <p:pic>
        <p:nvPicPr>
          <p:cNvPr id="7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1905000" cy="2438400"/>
          </a:xfrm>
          <a:prstGeom prst="rect">
            <a:avLst/>
          </a:prstGeom>
          <a:noFill/>
        </p:spPr>
      </p:pic>
      <p:pic>
        <p:nvPicPr>
          <p:cNvPr id="8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1905000" cy="2438400"/>
          </a:xfrm>
          <a:prstGeom prst="rect">
            <a:avLst/>
          </a:prstGeom>
          <a:noFill/>
        </p:spPr>
      </p:pic>
      <p:pic>
        <p:nvPicPr>
          <p:cNvPr id="9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1905000" cy="2438400"/>
          </a:xfrm>
          <a:prstGeom prst="rect">
            <a:avLst/>
          </a:prstGeom>
          <a:noFill/>
        </p:spPr>
      </p:pic>
      <p:pic>
        <p:nvPicPr>
          <p:cNvPr id="10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88640"/>
            <a:ext cx="1905000" cy="2438400"/>
          </a:xfrm>
          <a:prstGeom prst="rect">
            <a:avLst/>
          </a:prstGeom>
          <a:noFill/>
        </p:spPr>
      </p:pic>
      <p:pic>
        <p:nvPicPr>
          <p:cNvPr id="11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149080"/>
            <a:ext cx="1905000" cy="2438400"/>
          </a:xfrm>
          <a:prstGeom prst="rect">
            <a:avLst/>
          </a:prstGeom>
          <a:noFill/>
        </p:spPr>
      </p:pic>
      <p:pic>
        <p:nvPicPr>
          <p:cNvPr id="12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149080"/>
            <a:ext cx="1905000" cy="2438400"/>
          </a:xfrm>
          <a:prstGeom prst="rect">
            <a:avLst/>
          </a:prstGeom>
          <a:noFill/>
        </p:spPr>
      </p:pic>
      <p:pic>
        <p:nvPicPr>
          <p:cNvPr id="13" name="Picture 2" descr="C:\Users\1\Desktop\top68.ru-ne-rubite-muzhiki-47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149080"/>
            <a:ext cx="1905000" cy="2438400"/>
          </a:xfrm>
          <a:prstGeom prst="rect">
            <a:avLst/>
          </a:prstGeom>
          <a:noFill/>
        </p:spPr>
      </p:pic>
      <p:sp>
        <p:nvSpPr>
          <p:cNvPr id="24" name="WordArt 14"/>
          <p:cNvSpPr>
            <a:spLocks noChangeArrowheads="1" noChangeShapeType="1" noTextEdit="1"/>
          </p:cNvSpPr>
          <p:nvPr/>
        </p:nvSpPr>
        <p:spPr bwMode="auto">
          <a:xfrm>
            <a:off x="467544" y="1268760"/>
            <a:ext cx="720080" cy="10252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11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25" name="WordArt 14"/>
          <p:cNvSpPr>
            <a:spLocks noChangeArrowheads="1" noChangeShapeType="1" noTextEdit="1"/>
          </p:cNvSpPr>
          <p:nvPr/>
        </p:nvSpPr>
        <p:spPr bwMode="auto">
          <a:xfrm>
            <a:off x="2627784" y="1196752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12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4355976" y="1340768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13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28" name="WordArt 14"/>
          <p:cNvSpPr>
            <a:spLocks noChangeArrowheads="1" noChangeShapeType="1" noTextEdit="1"/>
          </p:cNvSpPr>
          <p:nvPr/>
        </p:nvSpPr>
        <p:spPr bwMode="auto">
          <a:xfrm>
            <a:off x="6012160" y="1340768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14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29" name="WordArt 14"/>
          <p:cNvSpPr>
            <a:spLocks noChangeArrowheads="1" noChangeShapeType="1" noTextEdit="1"/>
          </p:cNvSpPr>
          <p:nvPr/>
        </p:nvSpPr>
        <p:spPr bwMode="auto">
          <a:xfrm>
            <a:off x="7812360" y="1268760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15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30" name="WordArt 14"/>
          <p:cNvSpPr>
            <a:spLocks noChangeArrowheads="1" noChangeShapeType="1" noTextEdit="1"/>
          </p:cNvSpPr>
          <p:nvPr/>
        </p:nvSpPr>
        <p:spPr bwMode="auto">
          <a:xfrm>
            <a:off x="683568" y="5301208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16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31" name="WordArt 14"/>
          <p:cNvSpPr>
            <a:spLocks noChangeArrowheads="1" noChangeShapeType="1" noTextEdit="1"/>
          </p:cNvSpPr>
          <p:nvPr/>
        </p:nvSpPr>
        <p:spPr bwMode="auto">
          <a:xfrm>
            <a:off x="2555776" y="5373216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17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32" name="WordArt 14"/>
          <p:cNvSpPr>
            <a:spLocks noChangeArrowheads="1" noChangeShapeType="1" noTextEdit="1"/>
          </p:cNvSpPr>
          <p:nvPr/>
        </p:nvSpPr>
        <p:spPr bwMode="auto">
          <a:xfrm>
            <a:off x="4283968" y="5229200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18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33" name="WordArt 14"/>
          <p:cNvSpPr>
            <a:spLocks noChangeArrowheads="1" noChangeShapeType="1" noTextEdit="1"/>
          </p:cNvSpPr>
          <p:nvPr/>
        </p:nvSpPr>
        <p:spPr bwMode="auto">
          <a:xfrm>
            <a:off x="6012160" y="5229200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19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34" name="WordArt 14"/>
          <p:cNvSpPr>
            <a:spLocks noChangeArrowheads="1" noChangeShapeType="1" noTextEdit="1"/>
          </p:cNvSpPr>
          <p:nvPr/>
        </p:nvSpPr>
        <p:spPr bwMode="auto">
          <a:xfrm>
            <a:off x="7812360" y="5229200"/>
            <a:ext cx="576064" cy="10972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20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pic>
        <p:nvPicPr>
          <p:cNvPr id="23" name="Picture 3" descr="C:\Users\1\Desktop\1ff7aq4sl3dszpvassg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9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1\Desktop\yolka_1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17309" cy="4525963"/>
          </a:xfrm>
          <a:prstGeom prst="rect">
            <a:avLst/>
          </a:prstGeom>
          <a:noFill/>
        </p:spPr>
      </p:pic>
      <p:pic>
        <p:nvPicPr>
          <p:cNvPr id="1029" name="Picture 5" descr="C:\Users\1\Desktop\yolka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88640"/>
            <a:ext cx="3048000" cy="4572000"/>
          </a:xfrm>
          <a:prstGeom prst="rect">
            <a:avLst/>
          </a:prstGeom>
          <a:noFill/>
        </p:spPr>
      </p:pic>
      <p:pic>
        <p:nvPicPr>
          <p:cNvPr id="1030" name="Picture 6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79458"/>
            <a:ext cx="576064" cy="646713"/>
          </a:xfrm>
          <a:prstGeom prst="rect">
            <a:avLst/>
          </a:prstGeom>
          <a:noFill/>
        </p:spPr>
      </p:pic>
      <p:pic>
        <p:nvPicPr>
          <p:cNvPr id="1031" name="Picture 7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609068" cy="683765"/>
          </a:xfrm>
          <a:prstGeom prst="rect">
            <a:avLst/>
          </a:prstGeom>
          <a:noFill/>
        </p:spPr>
      </p:pic>
      <p:pic>
        <p:nvPicPr>
          <p:cNvPr id="1032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560659" cy="629419"/>
          </a:xfrm>
          <a:prstGeom prst="rect">
            <a:avLst/>
          </a:prstGeom>
          <a:noFill/>
        </p:spPr>
      </p:pic>
      <p:pic>
        <p:nvPicPr>
          <p:cNvPr id="1033" name="Picture 9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954" y="2204864"/>
            <a:ext cx="624801" cy="701427"/>
          </a:xfrm>
          <a:prstGeom prst="rect">
            <a:avLst/>
          </a:prstGeom>
          <a:noFill/>
        </p:spPr>
      </p:pic>
      <p:pic>
        <p:nvPicPr>
          <p:cNvPr id="1034" name="Picture 10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016"/>
            <a:ext cx="608185" cy="682774"/>
          </a:xfrm>
          <a:prstGeom prst="rect">
            <a:avLst/>
          </a:prstGeom>
          <a:noFill/>
        </p:spPr>
      </p:pic>
      <p:pic>
        <p:nvPicPr>
          <p:cNvPr id="14" name="Picture 10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92696"/>
            <a:ext cx="608185" cy="682774"/>
          </a:xfrm>
          <a:prstGeom prst="rect">
            <a:avLst/>
          </a:prstGeom>
          <a:noFill/>
        </p:spPr>
      </p:pic>
      <p:pic>
        <p:nvPicPr>
          <p:cNvPr id="15" name="Picture 10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412776"/>
            <a:ext cx="608185" cy="682774"/>
          </a:xfrm>
          <a:prstGeom prst="rect">
            <a:avLst/>
          </a:prstGeom>
          <a:noFill/>
        </p:spPr>
      </p:pic>
      <p:pic>
        <p:nvPicPr>
          <p:cNvPr id="16" name="Picture 10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204864"/>
            <a:ext cx="608185" cy="682774"/>
          </a:xfrm>
          <a:prstGeom prst="rect">
            <a:avLst/>
          </a:prstGeom>
          <a:noFill/>
        </p:spPr>
      </p:pic>
      <p:pic>
        <p:nvPicPr>
          <p:cNvPr id="17" name="Picture 10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348880"/>
            <a:ext cx="608185" cy="682774"/>
          </a:xfrm>
          <a:prstGeom prst="rect">
            <a:avLst/>
          </a:prstGeom>
          <a:noFill/>
        </p:spPr>
      </p:pic>
      <p:pic>
        <p:nvPicPr>
          <p:cNvPr id="18" name="Picture 10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645024"/>
            <a:ext cx="608185" cy="682774"/>
          </a:xfrm>
          <a:prstGeom prst="rect">
            <a:avLst/>
          </a:prstGeom>
          <a:noFill/>
        </p:spPr>
      </p:pic>
      <p:pic>
        <p:nvPicPr>
          <p:cNvPr id="19" name="Picture 10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5815" y="3429000"/>
            <a:ext cx="608185" cy="682774"/>
          </a:xfrm>
          <a:prstGeom prst="rect">
            <a:avLst/>
          </a:prstGeom>
          <a:noFill/>
        </p:spPr>
      </p:pic>
      <p:sp>
        <p:nvSpPr>
          <p:cNvPr id="1040" name="WordArt 16"/>
          <p:cNvSpPr>
            <a:spLocks noChangeArrowheads="1" noChangeShapeType="1" noTextEdit="1"/>
          </p:cNvSpPr>
          <p:nvPr/>
        </p:nvSpPr>
        <p:spPr bwMode="auto">
          <a:xfrm>
            <a:off x="4067944" y="5157192"/>
            <a:ext cx="1192907" cy="115175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&lt;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20" name="Picture 7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609068" cy="683765"/>
          </a:xfrm>
          <a:prstGeom prst="rect">
            <a:avLst/>
          </a:prstGeom>
          <a:noFill/>
        </p:spPr>
      </p:pic>
      <p:pic>
        <p:nvPicPr>
          <p:cNvPr id="21" name="Picture 7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609068" cy="683765"/>
          </a:xfrm>
          <a:prstGeom prst="rect">
            <a:avLst/>
          </a:prstGeom>
          <a:noFill/>
        </p:spPr>
      </p:pic>
      <p:pic>
        <p:nvPicPr>
          <p:cNvPr id="22" name="Picture 7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140968"/>
            <a:ext cx="609068" cy="683765"/>
          </a:xfrm>
          <a:prstGeom prst="rect">
            <a:avLst/>
          </a:prstGeom>
          <a:noFill/>
        </p:spPr>
      </p:pic>
      <p:pic>
        <p:nvPicPr>
          <p:cNvPr id="23" name="Picture 7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609068" cy="683765"/>
          </a:xfrm>
          <a:prstGeom prst="rect">
            <a:avLst/>
          </a:prstGeom>
          <a:noFill/>
        </p:spPr>
      </p:pic>
      <p:pic>
        <p:nvPicPr>
          <p:cNvPr id="24" name="Picture 7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609068" cy="683765"/>
          </a:xfrm>
          <a:prstGeom prst="rect">
            <a:avLst/>
          </a:prstGeom>
          <a:noFill/>
        </p:spPr>
      </p:pic>
      <p:pic>
        <p:nvPicPr>
          <p:cNvPr id="25" name="Picture 7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556792"/>
            <a:ext cx="609068" cy="683765"/>
          </a:xfrm>
          <a:prstGeom prst="rect">
            <a:avLst/>
          </a:prstGeom>
          <a:noFill/>
        </p:spPr>
      </p:pic>
      <p:pic>
        <p:nvPicPr>
          <p:cNvPr id="26" name="Picture 7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2204864"/>
            <a:ext cx="609068" cy="683765"/>
          </a:xfrm>
          <a:prstGeom prst="rect">
            <a:avLst/>
          </a:prstGeom>
          <a:noFill/>
        </p:spPr>
      </p:pic>
      <p:pic>
        <p:nvPicPr>
          <p:cNvPr id="27" name="Picture 7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501008"/>
            <a:ext cx="609068" cy="683765"/>
          </a:xfrm>
          <a:prstGeom prst="rect">
            <a:avLst/>
          </a:prstGeom>
          <a:noFill/>
        </p:spPr>
      </p:pic>
      <p:pic>
        <p:nvPicPr>
          <p:cNvPr id="28" name="Picture 7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924944"/>
            <a:ext cx="609068" cy="683765"/>
          </a:xfrm>
          <a:prstGeom prst="rect">
            <a:avLst/>
          </a:prstGeom>
          <a:noFill/>
        </p:spPr>
      </p:pic>
      <p:pic>
        <p:nvPicPr>
          <p:cNvPr id="29" name="Picture 7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789040"/>
            <a:ext cx="609068" cy="683765"/>
          </a:xfrm>
          <a:prstGeom prst="rect">
            <a:avLst/>
          </a:prstGeom>
          <a:noFill/>
        </p:spPr>
      </p:pic>
      <p:sp>
        <p:nvSpPr>
          <p:cNvPr id="30" name="WordArt 14"/>
          <p:cNvSpPr>
            <a:spLocks noChangeArrowheads="1" noChangeShapeType="1" noTextEdit="1"/>
          </p:cNvSpPr>
          <p:nvPr/>
        </p:nvSpPr>
        <p:spPr bwMode="auto">
          <a:xfrm>
            <a:off x="1547664" y="4869160"/>
            <a:ext cx="1368152" cy="16561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10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32" name="WordArt 14"/>
          <p:cNvSpPr>
            <a:spLocks noChangeArrowheads="1" noChangeShapeType="1" noTextEdit="1"/>
          </p:cNvSpPr>
          <p:nvPr/>
        </p:nvSpPr>
        <p:spPr bwMode="auto">
          <a:xfrm>
            <a:off x="6588224" y="4653136"/>
            <a:ext cx="1656184" cy="18722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11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1\Desktop\yolka_1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691" y="0"/>
            <a:ext cx="3017309" cy="4525963"/>
          </a:xfrm>
          <a:prstGeom prst="rect">
            <a:avLst/>
          </a:prstGeom>
          <a:noFill/>
        </p:spPr>
      </p:pic>
      <p:pic>
        <p:nvPicPr>
          <p:cNvPr id="5" name="Picture 4" descr="C:\Users\1\Desktop\yolka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17309" cy="4525963"/>
          </a:xfrm>
          <a:prstGeom prst="rect">
            <a:avLst/>
          </a:prstGeom>
          <a:noFill/>
        </p:spPr>
      </p:pic>
      <p:pic>
        <p:nvPicPr>
          <p:cNvPr id="7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560659" cy="629419"/>
          </a:xfrm>
          <a:prstGeom prst="rect">
            <a:avLst/>
          </a:prstGeom>
          <a:noFill/>
        </p:spPr>
      </p:pic>
      <p:pic>
        <p:nvPicPr>
          <p:cNvPr id="8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560659" cy="629419"/>
          </a:xfrm>
          <a:prstGeom prst="rect">
            <a:avLst/>
          </a:prstGeom>
          <a:noFill/>
        </p:spPr>
      </p:pic>
      <p:pic>
        <p:nvPicPr>
          <p:cNvPr id="9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40968"/>
            <a:ext cx="560659" cy="629419"/>
          </a:xfrm>
          <a:prstGeom prst="rect">
            <a:avLst/>
          </a:prstGeom>
          <a:noFill/>
        </p:spPr>
      </p:pic>
      <p:pic>
        <p:nvPicPr>
          <p:cNvPr id="10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56992"/>
            <a:ext cx="560659" cy="629419"/>
          </a:xfrm>
          <a:prstGeom prst="rect">
            <a:avLst/>
          </a:prstGeom>
          <a:noFill/>
        </p:spPr>
      </p:pic>
      <p:pic>
        <p:nvPicPr>
          <p:cNvPr id="11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560659" cy="629419"/>
          </a:xfrm>
          <a:prstGeom prst="rect">
            <a:avLst/>
          </a:prstGeom>
          <a:noFill/>
        </p:spPr>
      </p:pic>
      <p:pic>
        <p:nvPicPr>
          <p:cNvPr id="12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560659" cy="629419"/>
          </a:xfrm>
          <a:prstGeom prst="rect">
            <a:avLst/>
          </a:prstGeom>
          <a:noFill/>
        </p:spPr>
      </p:pic>
      <p:pic>
        <p:nvPicPr>
          <p:cNvPr id="13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560659" cy="629419"/>
          </a:xfrm>
          <a:prstGeom prst="rect">
            <a:avLst/>
          </a:prstGeom>
          <a:noFill/>
        </p:spPr>
      </p:pic>
      <p:pic>
        <p:nvPicPr>
          <p:cNvPr id="14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4664"/>
            <a:ext cx="560659" cy="629419"/>
          </a:xfrm>
          <a:prstGeom prst="rect">
            <a:avLst/>
          </a:prstGeom>
          <a:noFill/>
        </p:spPr>
      </p:pic>
      <p:pic>
        <p:nvPicPr>
          <p:cNvPr id="15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772816"/>
            <a:ext cx="560659" cy="629419"/>
          </a:xfrm>
          <a:prstGeom prst="rect">
            <a:avLst/>
          </a:prstGeom>
          <a:noFill/>
        </p:spPr>
      </p:pic>
      <p:pic>
        <p:nvPicPr>
          <p:cNvPr id="16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12976"/>
            <a:ext cx="560659" cy="629419"/>
          </a:xfrm>
          <a:prstGeom prst="rect">
            <a:avLst/>
          </a:prstGeom>
          <a:noFill/>
        </p:spPr>
      </p:pic>
      <p:pic>
        <p:nvPicPr>
          <p:cNvPr id="17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3140968"/>
            <a:ext cx="560659" cy="629419"/>
          </a:xfrm>
          <a:prstGeom prst="rect">
            <a:avLst/>
          </a:prstGeom>
          <a:noFill/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 rot="5400000">
            <a:off x="5940154" y="4941167"/>
            <a:ext cx="1800197" cy="1224136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8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0800000">
            <a:off x="4427984" y="4797151"/>
            <a:ext cx="1224134" cy="115212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&lt;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19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429000"/>
            <a:ext cx="560659" cy="629419"/>
          </a:xfrm>
          <a:prstGeom prst="rect">
            <a:avLst/>
          </a:prstGeom>
          <a:noFill/>
        </p:spPr>
      </p:pic>
      <p:pic>
        <p:nvPicPr>
          <p:cNvPr id="20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560659" cy="629419"/>
          </a:xfrm>
          <a:prstGeom prst="rect">
            <a:avLst/>
          </a:prstGeom>
          <a:noFill/>
        </p:spPr>
      </p:pic>
      <p:pic>
        <p:nvPicPr>
          <p:cNvPr id="21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560659" cy="629419"/>
          </a:xfrm>
          <a:prstGeom prst="rect">
            <a:avLst/>
          </a:prstGeom>
          <a:noFill/>
        </p:spPr>
      </p:pic>
      <p:sp>
        <p:nvSpPr>
          <p:cNvPr id="22" name="WordArt 14"/>
          <p:cNvSpPr>
            <a:spLocks noChangeArrowheads="1" noChangeShapeType="1" noTextEdit="1"/>
          </p:cNvSpPr>
          <p:nvPr/>
        </p:nvSpPr>
        <p:spPr bwMode="auto">
          <a:xfrm>
            <a:off x="1619672" y="4365104"/>
            <a:ext cx="1800200" cy="1944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10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pic>
        <p:nvPicPr>
          <p:cNvPr id="23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92696"/>
            <a:ext cx="560659" cy="629419"/>
          </a:xfrm>
          <a:prstGeom prst="rect">
            <a:avLst/>
          </a:prstGeom>
          <a:noFill/>
        </p:spPr>
      </p:pic>
      <p:pic>
        <p:nvPicPr>
          <p:cNvPr id="24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00808"/>
            <a:ext cx="560659" cy="629419"/>
          </a:xfrm>
          <a:prstGeom prst="rect">
            <a:avLst/>
          </a:prstGeom>
          <a:noFill/>
        </p:spPr>
      </p:pic>
      <p:pic>
        <p:nvPicPr>
          <p:cNvPr id="25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636912"/>
            <a:ext cx="560659" cy="629419"/>
          </a:xfrm>
          <a:prstGeom prst="rect">
            <a:avLst/>
          </a:prstGeom>
          <a:noFill/>
        </p:spPr>
      </p:pic>
      <p:pic>
        <p:nvPicPr>
          <p:cNvPr id="26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420888"/>
            <a:ext cx="560659" cy="629419"/>
          </a:xfrm>
          <a:prstGeom prst="rect">
            <a:avLst/>
          </a:prstGeom>
          <a:noFill/>
        </p:spPr>
      </p:pic>
      <p:pic>
        <p:nvPicPr>
          <p:cNvPr id="27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501008"/>
            <a:ext cx="560659" cy="62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3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1\Desktop\yolka_1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691" y="0"/>
            <a:ext cx="3017309" cy="4525963"/>
          </a:xfrm>
          <a:prstGeom prst="rect">
            <a:avLst/>
          </a:prstGeom>
          <a:noFill/>
        </p:spPr>
      </p:pic>
      <p:pic>
        <p:nvPicPr>
          <p:cNvPr id="5" name="Picture 4" descr="C:\Users\1\Desktop\yolka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17309" cy="4525963"/>
          </a:xfrm>
          <a:prstGeom prst="rect">
            <a:avLst/>
          </a:prstGeom>
          <a:noFill/>
        </p:spPr>
      </p:pic>
      <p:pic>
        <p:nvPicPr>
          <p:cNvPr id="6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560659" cy="629419"/>
          </a:xfrm>
          <a:prstGeom prst="rect">
            <a:avLst/>
          </a:prstGeom>
          <a:noFill/>
        </p:spPr>
      </p:pic>
      <p:pic>
        <p:nvPicPr>
          <p:cNvPr id="7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80928"/>
            <a:ext cx="560659" cy="629419"/>
          </a:xfrm>
          <a:prstGeom prst="rect">
            <a:avLst/>
          </a:prstGeom>
          <a:noFill/>
        </p:spPr>
      </p:pic>
      <p:pic>
        <p:nvPicPr>
          <p:cNvPr id="8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560659" cy="629419"/>
          </a:xfrm>
          <a:prstGeom prst="rect">
            <a:avLst/>
          </a:prstGeom>
          <a:noFill/>
        </p:spPr>
      </p:pic>
      <p:pic>
        <p:nvPicPr>
          <p:cNvPr id="9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01008"/>
            <a:ext cx="560659" cy="629419"/>
          </a:xfrm>
          <a:prstGeom prst="rect">
            <a:avLst/>
          </a:prstGeom>
          <a:noFill/>
        </p:spPr>
      </p:pic>
      <p:pic>
        <p:nvPicPr>
          <p:cNvPr id="10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24944"/>
            <a:ext cx="560659" cy="629419"/>
          </a:xfrm>
          <a:prstGeom prst="rect">
            <a:avLst/>
          </a:prstGeom>
          <a:noFill/>
        </p:spPr>
      </p:pic>
      <p:pic>
        <p:nvPicPr>
          <p:cNvPr id="11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560659" cy="629419"/>
          </a:xfrm>
          <a:prstGeom prst="rect">
            <a:avLst/>
          </a:prstGeom>
          <a:noFill/>
        </p:spPr>
      </p:pic>
      <p:pic>
        <p:nvPicPr>
          <p:cNvPr id="12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560659" cy="629419"/>
          </a:xfrm>
          <a:prstGeom prst="rect">
            <a:avLst/>
          </a:prstGeom>
          <a:noFill/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 rot="10800000">
            <a:off x="3995936" y="5013176"/>
            <a:ext cx="1440160" cy="107974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&lt;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16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348880"/>
            <a:ext cx="560659" cy="629419"/>
          </a:xfrm>
          <a:prstGeom prst="rect">
            <a:avLst/>
          </a:prstGeom>
          <a:noFill/>
        </p:spPr>
      </p:pic>
      <p:pic>
        <p:nvPicPr>
          <p:cNvPr id="17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73016"/>
            <a:ext cx="560659" cy="629419"/>
          </a:xfrm>
          <a:prstGeom prst="rect">
            <a:avLst/>
          </a:prstGeom>
          <a:noFill/>
        </p:spPr>
      </p:pic>
      <p:pic>
        <p:nvPicPr>
          <p:cNvPr id="18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560659" cy="629419"/>
          </a:xfrm>
          <a:prstGeom prst="rect">
            <a:avLst/>
          </a:prstGeom>
          <a:noFill/>
        </p:spPr>
      </p:pic>
      <p:pic>
        <p:nvPicPr>
          <p:cNvPr id="19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80728"/>
            <a:ext cx="560659" cy="629419"/>
          </a:xfrm>
          <a:prstGeom prst="rect">
            <a:avLst/>
          </a:prstGeom>
          <a:noFill/>
        </p:spPr>
      </p:pic>
      <p:pic>
        <p:nvPicPr>
          <p:cNvPr id="20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560659" cy="629419"/>
          </a:xfrm>
          <a:prstGeom prst="rect">
            <a:avLst/>
          </a:prstGeom>
          <a:noFill/>
        </p:spPr>
      </p:pic>
      <p:sp>
        <p:nvSpPr>
          <p:cNvPr id="21" name="WordArt 14"/>
          <p:cNvSpPr>
            <a:spLocks noChangeArrowheads="1" noChangeShapeType="1" noTextEdit="1"/>
          </p:cNvSpPr>
          <p:nvPr/>
        </p:nvSpPr>
        <p:spPr bwMode="auto">
          <a:xfrm>
            <a:off x="1115616" y="4509120"/>
            <a:ext cx="1656184" cy="18722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12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22" name="WordArt 14"/>
          <p:cNvSpPr>
            <a:spLocks noChangeArrowheads="1" noChangeShapeType="1" noTextEdit="1"/>
          </p:cNvSpPr>
          <p:nvPr/>
        </p:nvSpPr>
        <p:spPr bwMode="auto">
          <a:xfrm>
            <a:off x="6372200" y="4509120"/>
            <a:ext cx="1656184" cy="18722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0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1\Desktop\yolka_1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017309" cy="4525963"/>
          </a:xfrm>
          <a:prstGeom prst="rect">
            <a:avLst/>
          </a:prstGeom>
          <a:noFill/>
        </p:spPr>
      </p:pic>
      <p:pic>
        <p:nvPicPr>
          <p:cNvPr id="5" name="Picture 4" descr="C:\Users\1\Desktop\yolka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691" y="0"/>
            <a:ext cx="3017309" cy="4525963"/>
          </a:xfrm>
          <a:prstGeom prst="rect">
            <a:avLst/>
          </a:prstGeom>
          <a:noFill/>
        </p:spPr>
      </p:pic>
      <p:pic>
        <p:nvPicPr>
          <p:cNvPr id="6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276872"/>
            <a:ext cx="560659" cy="629419"/>
          </a:xfrm>
          <a:prstGeom prst="rect">
            <a:avLst/>
          </a:prstGeom>
          <a:noFill/>
        </p:spPr>
      </p:pic>
      <p:pic>
        <p:nvPicPr>
          <p:cNvPr id="7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836712"/>
            <a:ext cx="560659" cy="629419"/>
          </a:xfrm>
          <a:prstGeom prst="rect">
            <a:avLst/>
          </a:prstGeom>
          <a:noFill/>
        </p:spPr>
      </p:pic>
      <p:pic>
        <p:nvPicPr>
          <p:cNvPr id="8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2708920"/>
            <a:ext cx="560659" cy="629419"/>
          </a:xfrm>
          <a:prstGeom prst="rect">
            <a:avLst/>
          </a:prstGeom>
          <a:noFill/>
        </p:spPr>
      </p:pic>
      <p:pic>
        <p:nvPicPr>
          <p:cNvPr id="9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24944"/>
            <a:ext cx="560659" cy="629419"/>
          </a:xfrm>
          <a:prstGeom prst="rect">
            <a:avLst/>
          </a:prstGeom>
          <a:noFill/>
        </p:spPr>
      </p:pic>
      <p:pic>
        <p:nvPicPr>
          <p:cNvPr id="10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560659" cy="629419"/>
          </a:xfrm>
          <a:prstGeom prst="rect">
            <a:avLst/>
          </a:prstGeom>
          <a:noFill/>
        </p:spPr>
      </p:pic>
      <p:pic>
        <p:nvPicPr>
          <p:cNvPr id="11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04864"/>
            <a:ext cx="560659" cy="629419"/>
          </a:xfrm>
          <a:prstGeom prst="rect">
            <a:avLst/>
          </a:prstGeom>
          <a:noFill/>
        </p:spPr>
      </p:pic>
      <p:pic>
        <p:nvPicPr>
          <p:cNvPr id="12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0648"/>
            <a:ext cx="560659" cy="629419"/>
          </a:xfrm>
          <a:prstGeom prst="rect">
            <a:avLst/>
          </a:prstGeom>
          <a:noFill/>
        </p:spPr>
      </p:pic>
      <p:pic>
        <p:nvPicPr>
          <p:cNvPr id="13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560659" cy="629419"/>
          </a:xfrm>
          <a:prstGeom prst="rect">
            <a:avLst/>
          </a:prstGeom>
          <a:noFill/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 rot="5400000">
            <a:off x="4505511" y="4863641"/>
            <a:ext cx="781050" cy="151216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=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16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068960"/>
            <a:ext cx="560659" cy="629419"/>
          </a:xfrm>
          <a:prstGeom prst="rect">
            <a:avLst/>
          </a:prstGeom>
          <a:noFill/>
        </p:spPr>
      </p:pic>
      <p:pic>
        <p:nvPicPr>
          <p:cNvPr id="17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73016"/>
            <a:ext cx="560659" cy="629419"/>
          </a:xfrm>
          <a:prstGeom prst="rect">
            <a:avLst/>
          </a:prstGeom>
          <a:noFill/>
        </p:spPr>
      </p:pic>
      <p:pic>
        <p:nvPicPr>
          <p:cNvPr id="18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73016"/>
            <a:ext cx="560659" cy="629419"/>
          </a:xfrm>
          <a:prstGeom prst="rect">
            <a:avLst/>
          </a:prstGeom>
          <a:noFill/>
        </p:spPr>
      </p:pic>
      <p:pic>
        <p:nvPicPr>
          <p:cNvPr id="19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924944"/>
            <a:ext cx="560659" cy="629419"/>
          </a:xfrm>
          <a:prstGeom prst="rect">
            <a:avLst/>
          </a:prstGeom>
          <a:noFill/>
        </p:spPr>
      </p:pic>
      <p:pic>
        <p:nvPicPr>
          <p:cNvPr id="20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76872"/>
            <a:ext cx="560659" cy="629419"/>
          </a:xfrm>
          <a:prstGeom prst="rect">
            <a:avLst/>
          </a:prstGeom>
          <a:noFill/>
        </p:spPr>
      </p:pic>
      <p:pic>
        <p:nvPicPr>
          <p:cNvPr id="21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560659" cy="629419"/>
          </a:xfrm>
          <a:prstGeom prst="rect">
            <a:avLst/>
          </a:prstGeom>
          <a:noFill/>
        </p:spPr>
      </p:pic>
      <p:pic>
        <p:nvPicPr>
          <p:cNvPr id="22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560659" cy="629419"/>
          </a:xfrm>
          <a:prstGeom prst="rect">
            <a:avLst/>
          </a:prstGeom>
          <a:noFill/>
        </p:spPr>
      </p:pic>
      <p:pic>
        <p:nvPicPr>
          <p:cNvPr id="23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560659" cy="629419"/>
          </a:xfrm>
          <a:prstGeom prst="rect">
            <a:avLst/>
          </a:prstGeom>
          <a:noFill/>
        </p:spPr>
      </p:pic>
      <p:pic>
        <p:nvPicPr>
          <p:cNvPr id="24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08720"/>
            <a:ext cx="560659" cy="629419"/>
          </a:xfrm>
          <a:prstGeom prst="rect">
            <a:avLst/>
          </a:prstGeom>
          <a:noFill/>
        </p:spPr>
      </p:pic>
      <p:pic>
        <p:nvPicPr>
          <p:cNvPr id="25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560659" cy="629419"/>
          </a:xfrm>
          <a:prstGeom prst="rect">
            <a:avLst/>
          </a:prstGeom>
          <a:noFill/>
        </p:spPr>
      </p:pic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899592" y="4653136"/>
            <a:ext cx="1944216" cy="1944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14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27" name="WordArt 14"/>
          <p:cNvSpPr>
            <a:spLocks noChangeArrowheads="1" noChangeShapeType="1" noTextEdit="1"/>
          </p:cNvSpPr>
          <p:nvPr/>
        </p:nvSpPr>
        <p:spPr bwMode="auto">
          <a:xfrm>
            <a:off x="6740624" y="4805536"/>
            <a:ext cx="1656184" cy="18722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14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pic>
        <p:nvPicPr>
          <p:cNvPr id="28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060848"/>
            <a:ext cx="560659" cy="629419"/>
          </a:xfrm>
          <a:prstGeom prst="rect">
            <a:avLst/>
          </a:prstGeom>
          <a:noFill/>
        </p:spPr>
      </p:pic>
      <p:pic>
        <p:nvPicPr>
          <p:cNvPr id="29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852936"/>
            <a:ext cx="560659" cy="629419"/>
          </a:xfrm>
          <a:prstGeom prst="rect">
            <a:avLst/>
          </a:prstGeom>
          <a:noFill/>
        </p:spPr>
      </p:pic>
      <p:pic>
        <p:nvPicPr>
          <p:cNvPr id="30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060848"/>
            <a:ext cx="560659" cy="629419"/>
          </a:xfrm>
          <a:prstGeom prst="rect">
            <a:avLst/>
          </a:prstGeom>
          <a:noFill/>
        </p:spPr>
      </p:pic>
      <p:pic>
        <p:nvPicPr>
          <p:cNvPr id="31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645024"/>
            <a:ext cx="560659" cy="629419"/>
          </a:xfrm>
          <a:prstGeom prst="rect">
            <a:avLst/>
          </a:prstGeom>
          <a:noFill/>
        </p:spPr>
      </p:pic>
      <p:pic>
        <p:nvPicPr>
          <p:cNvPr id="32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789040"/>
            <a:ext cx="560659" cy="629419"/>
          </a:xfrm>
          <a:prstGeom prst="rect">
            <a:avLst/>
          </a:prstGeom>
          <a:noFill/>
        </p:spPr>
      </p:pic>
      <p:pic>
        <p:nvPicPr>
          <p:cNvPr id="33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3501008"/>
            <a:ext cx="560659" cy="629419"/>
          </a:xfrm>
          <a:prstGeom prst="rect">
            <a:avLst/>
          </a:prstGeom>
          <a:noFill/>
        </p:spPr>
      </p:pic>
      <p:pic>
        <p:nvPicPr>
          <p:cNvPr id="34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556792"/>
            <a:ext cx="560659" cy="629419"/>
          </a:xfrm>
          <a:prstGeom prst="rect">
            <a:avLst/>
          </a:prstGeom>
          <a:noFill/>
        </p:spPr>
      </p:pic>
      <p:pic>
        <p:nvPicPr>
          <p:cNvPr id="35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412776"/>
            <a:ext cx="560659" cy="629419"/>
          </a:xfrm>
          <a:prstGeom prst="rect">
            <a:avLst/>
          </a:prstGeom>
          <a:noFill/>
        </p:spPr>
      </p:pic>
      <p:pic>
        <p:nvPicPr>
          <p:cNvPr id="36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836712"/>
            <a:ext cx="560659" cy="629419"/>
          </a:xfrm>
          <a:prstGeom prst="rect">
            <a:avLst/>
          </a:prstGeom>
          <a:noFill/>
        </p:spPr>
      </p:pic>
      <p:pic>
        <p:nvPicPr>
          <p:cNvPr id="37" name="Picture 8" descr="C:\Users\1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560659" cy="62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44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33</cp:revision>
  <dcterms:created xsi:type="dcterms:W3CDTF">2016-01-04T10:35:13Z</dcterms:created>
  <dcterms:modified xsi:type="dcterms:W3CDTF">2016-01-26T03:05:53Z</dcterms:modified>
</cp:coreProperties>
</file>