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BB8-8D0C-498A-952F-EBB43A343BB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6156-9B07-4404-847B-67A161747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BB8-8D0C-498A-952F-EBB43A343BB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6156-9B07-4404-847B-67A161747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BB8-8D0C-498A-952F-EBB43A343BB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6156-9B07-4404-847B-67A16174786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BB8-8D0C-498A-952F-EBB43A343BB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6156-9B07-4404-847B-67A16174786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BB8-8D0C-498A-952F-EBB43A343BB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6156-9B07-4404-847B-67A161747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BB8-8D0C-498A-952F-EBB43A343BB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6156-9B07-4404-847B-67A1617478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BB8-8D0C-498A-952F-EBB43A343BB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6156-9B07-4404-847B-67A161747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BB8-8D0C-498A-952F-EBB43A343BB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6156-9B07-4404-847B-67A161747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BB8-8D0C-498A-952F-EBB43A343BB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6156-9B07-4404-847B-67A161747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BB8-8D0C-498A-952F-EBB43A343BB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6156-9B07-4404-847B-67A16174786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BB8-8D0C-498A-952F-EBB43A343BB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6156-9B07-4404-847B-67A16174786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0257BB8-8D0C-498A-952F-EBB43A343BB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BE56156-9B07-4404-847B-67A16174786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332856"/>
          </a:xfrm>
        </p:spPr>
        <p:txBody>
          <a:bodyPr>
            <a:normAutofit/>
          </a:bodyPr>
          <a:lstStyle/>
          <a:p>
            <a:r>
              <a:rPr lang="ru-RU" dirty="0" smtClean="0"/>
              <a:t>К О Ш Л А Р - б е з н е ң </a:t>
            </a:r>
            <a:br>
              <a:rPr lang="ru-RU" dirty="0" smtClean="0"/>
            </a:br>
            <a:r>
              <a:rPr lang="ru-RU" dirty="0" smtClean="0"/>
              <a:t>д у с л а р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83481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97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9" name="Picture 3" descr="%D0%9Aishlautci_koch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5417"/>
            <a:ext cx="7488832" cy="638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70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тукран</a:t>
            </a:r>
            <a:endParaRPr lang="ru-RU" dirty="0"/>
          </a:p>
        </p:txBody>
      </p:sp>
      <p:pic>
        <p:nvPicPr>
          <p:cNvPr id="10242" name="Picture 2" descr="i?id=72459591-06-72&amp;n=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71287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023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476672"/>
            <a:ext cx="7533456" cy="4824536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                              Кара карга</a:t>
            </a:r>
            <a:br>
              <a:rPr lang="ru-RU" dirty="0" smtClean="0"/>
            </a:b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i?id=348511726-43-72&amp;n=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84784"/>
            <a:ext cx="5372100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88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61704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</a:t>
            </a:r>
            <a:r>
              <a:rPr lang="tt-RU" dirty="0" smtClean="0"/>
              <a:t>ү</a:t>
            </a:r>
            <a:r>
              <a:rPr lang="ru-RU" dirty="0" smtClean="0"/>
              <a:t> к е</a:t>
            </a:r>
            <a:endParaRPr lang="ru-RU" dirty="0"/>
          </a:p>
        </p:txBody>
      </p:sp>
      <p:pic>
        <p:nvPicPr>
          <p:cNvPr id="2050" name="Picture 2" descr="i?id=219583871-59-72&amp;n=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5537200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67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669360"/>
            <a:ext cx="8229600" cy="18864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сыерчык</a:t>
            </a:r>
            <a:endParaRPr lang="ru-RU" dirty="0"/>
          </a:p>
        </p:txBody>
      </p:sp>
      <p:pic>
        <p:nvPicPr>
          <p:cNvPr id="3074" name="Picture 2" descr="i?id=40876557-64-72&amp;n=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96752"/>
            <a:ext cx="5537200" cy="519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3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/>
          <a:lstStyle/>
          <a:p>
            <a:pPr marL="0" indent="0">
              <a:buNone/>
            </a:pPr>
            <a:endParaRPr lang="tt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тургай</a:t>
            </a:r>
            <a:endParaRPr lang="ru-RU" dirty="0"/>
          </a:p>
        </p:txBody>
      </p:sp>
      <p:pic>
        <p:nvPicPr>
          <p:cNvPr id="4098" name="Picture 2" descr="i?id=423561937-39-72&amp;n=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57150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293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7610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карабүрек</a:t>
            </a:r>
            <a:endParaRPr lang="ru-RU" dirty="0"/>
          </a:p>
        </p:txBody>
      </p:sp>
      <p:pic>
        <p:nvPicPr>
          <p:cNvPr id="5122" name="Picture 2" descr="i?id=177685271-60-72&amp;n=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7282036" cy="4749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85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858000"/>
            <a:ext cx="8229600" cy="13129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Саескан</a:t>
            </a:r>
            <a:endParaRPr lang="ru-RU" dirty="0"/>
          </a:p>
        </p:txBody>
      </p:sp>
      <p:pic>
        <p:nvPicPr>
          <p:cNvPr id="6146" name="Picture 2" descr="i?id=7449765-58-72&amp;n=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64904"/>
            <a:ext cx="5080000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516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861048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песнәк</a:t>
            </a:r>
            <a:endParaRPr lang="ru-RU" dirty="0"/>
          </a:p>
        </p:txBody>
      </p:sp>
      <p:pic>
        <p:nvPicPr>
          <p:cNvPr id="7170" name="Picture 2" descr="i?id=197755879-25-72&amp;n=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8676456" cy="479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999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күгәрчен</a:t>
            </a:r>
            <a:endParaRPr lang="ru-RU" dirty="0"/>
          </a:p>
        </p:txBody>
      </p:sp>
      <p:pic>
        <p:nvPicPr>
          <p:cNvPr id="8194" name="Picture 2" descr="i?id=457323361-14-72&amp;n=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6464796" cy="466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312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</TotalTime>
  <Words>27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К О Ш Л А Р - б е з н е ң  д у с л а р </vt:lpstr>
      <vt:lpstr>  </vt:lpstr>
      <vt:lpstr>К ү к е</vt:lpstr>
      <vt:lpstr>сыерчык</vt:lpstr>
      <vt:lpstr>тургай</vt:lpstr>
      <vt:lpstr>карабүрек</vt:lpstr>
      <vt:lpstr>Саескан</vt:lpstr>
      <vt:lpstr>песнәк</vt:lpstr>
      <vt:lpstr>күгәрчен</vt:lpstr>
      <vt:lpstr>Презентация PowerPoint</vt:lpstr>
      <vt:lpstr>тукран</vt:lpstr>
    </vt:vector>
  </TitlesOfParts>
  <Company>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О Ш Л А Р     </dc:title>
  <dc:creator>FoM</dc:creator>
  <cp:lastModifiedBy>FoM</cp:lastModifiedBy>
  <cp:revision>7</cp:revision>
  <dcterms:created xsi:type="dcterms:W3CDTF">2013-02-12T16:36:56Z</dcterms:created>
  <dcterms:modified xsi:type="dcterms:W3CDTF">2013-02-12T16:56:34Z</dcterms:modified>
</cp:coreProperties>
</file>