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2A74EF-20E0-45B0-B56B-7A0AC2E0106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4FD645-E335-43E3-88F8-A73646A63B3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C 10\Local Settings\Temporary Internet Files\Content.IE5\OD63OLAF\MP9004025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95770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Откуда хлеб пришёл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00B0F0"/>
                </a:solidFill>
                <a:latin typeface="Arno Pro Smbd Caption" pitchFamily="18" charset="0"/>
              </a:rPr>
              <a:t>Алексеева Жанна Владимировна</a:t>
            </a:r>
          </a:p>
          <a:p>
            <a:r>
              <a:rPr lang="ru-RU" sz="4400" b="1" i="1" dirty="0" smtClean="0">
                <a:solidFill>
                  <a:srgbClr val="00B0F0"/>
                </a:solidFill>
                <a:latin typeface="Arno Pro Smbd Caption" pitchFamily="18" charset="0"/>
              </a:rPr>
              <a:t>ГБОУ № 653</a:t>
            </a:r>
          </a:p>
          <a:p>
            <a:r>
              <a:rPr lang="ru-RU" sz="4400" b="1" i="1" dirty="0" smtClean="0">
                <a:solidFill>
                  <a:srgbClr val="00B0F0"/>
                </a:solidFill>
                <a:latin typeface="Arno Pro Smbd Caption" pitchFamily="18" charset="0"/>
              </a:rPr>
              <a:t>Воспитатель</a:t>
            </a:r>
            <a:endParaRPr lang="ru-RU" sz="4400" b="1" i="1" dirty="0">
              <a:solidFill>
                <a:srgbClr val="00B0F0"/>
              </a:solidFill>
              <a:latin typeface="Arno Pro Smbd Captio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7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smtClean="0"/>
              <a:t>сажают хлеб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Распахивают землю </a:t>
            </a:r>
          </a:p>
          <a:p>
            <a:endParaRPr lang="ru-RU" dirty="0"/>
          </a:p>
        </p:txBody>
      </p:sp>
      <p:pic>
        <p:nvPicPr>
          <p:cNvPr id="3074" name="Picture 2" descr="C:\Documents and Settings\PC 10\Local Settings\Temporary Internet Files\Content.IE5\L0KJ5RLB\MP90044868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88840"/>
            <a:ext cx="4393207" cy="349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2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15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Откуда хлеб пришёл</vt:lpstr>
      <vt:lpstr>Как сажают хлеб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Откуда хлеб пришёл</dc:title>
  <dc:creator>Алексеева</dc:creator>
  <cp:lastModifiedBy>Алексеева</cp:lastModifiedBy>
  <cp:revision>3</cp:revision>
  <dcterms:created xsi:type="dcterms:W3CDTF">2013-10-30T06:40:00Z</dcterms:created>
  <dcterms:modified xsi:type="dcterms:W3CDTF">2013-10-30T07:05:35Z</dcterms:modified>
</cp:coreProperties>
</file>