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67" r:id="rId4"/>
    <p:sldId id="270" r:id="rId5"/>
    <p:sldId id="271" r:id="rId6"/>
    <p:sldId id="272" r:id="rId7"/>
    <p:sldId id="273" r:id="rId8"/>
    <p:sldId id="275" r:id="rId9"/>
    <p:sldId id="277" r:id="rId10"/>
    <p:sldId id="278" r:id="rId11"/>
    <p:sldId id="279" r:id="rId12"/>
    <p:sldId id="280" r:id="rId13"/>
    <p:sldId id="283" r:id="rId14"/>
    <p:sldId id="284" r:id="rId15"/>
    <p:sldId id="285" r:id="rId16"/>
    <p:sldId id="286" r:id="rId17"/>
    <p:sldId id="287" r:id="rId18"/>
    <p:sldId id="288" r:id="rId19"/>
    <p:sldId id="266" r:id="rId20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009900"/>
    <a:srgbClr val="800080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tetrad-v-kosuyu-liniyu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8064896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73A8-8D68-4BF9-926A-FE26DD353273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CEC0-C307-4EC4-9A74-34ED33251B4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znayka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3140968"/>
            <a:ext cx="2416244" cy="3717032"/>
          </a:xfrm>
          <a:prstGeom prst="rect">
            <a:avLst/>
          </a:prstGeom>
        </p:spPr>
      </p:pic>
      <p:pic>
        <p:nvPicPr>
          <p:cNvPr id="9" name="Рисунок 8" descr="9049.jpg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767736" y="3048000"/>
            <a:ext cx="2376264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73A8-8D68-4BF9-926A-FE26DD353273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CEC0-C307-4EC4-9A74-34ED33251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73A8-8D68-4BF9-926A-FE26DD353273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CEC0-C307-4EC4-9A74-34ED33251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tetrad-v-kosuyu-liniyu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8352928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73A8-8D68-4BF9-926A-FE26DD353273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CEC0-C307-4EC4-9A74-34ED33251B4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9049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852936"/>
            <a:ext cx="238125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40057_ORIGINAL_1274353316.jpg - копия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3768" y="1522904"/>
            <a:ext cx="3560985" cy="53350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73A8-8D68-4BF9-926A-FE26DD353273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CEC0-C307-4EC4-9A74-34ED33251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73A8-8D68-4BF9-926A-FE26DD353273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CEC0-C307-4EC4-9A74-34ED33251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73A8-8D68-4BF9-926A-FE26DD353273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CEC0-C307-4EC4-9A74-34ED33251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73A8-8D68-4BF9-926A-FE26DD353273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CEC0-C307-4EC4-9A74-34ED33251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73A8-8D68-4BF9-926A-FE26DD353273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CEC0-C307-4EC4-9A74-34ED33251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73A8-8D68-4BF9-926A-FE26DD353273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CEC0-C307-4EC4-9A74-34ED33251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F73A8-8D68-4BF9-926A-FE26DD353273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4CEC0-C307-4EC4-9A74-34ED33251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F73A8-8D68-4BF9-926A-FE26DD353273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4CEC0-C307-4EC4-9A74-34ED33251B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060848"/>
            <a:ext cx="7772400" cy="1470025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660066"/>
                </a:solidFill>
                <a:effectLst>
                  <a:glow rad="101600">
                    <a:schemeClr val="accent4">
                      <a:lumMod val="60000"/>
                      <a:lumOff val="40000"/>
                      <a:alpha val="60000"/>
                    </a:schemeClr>
                  </a:glow>
                </a:effectLst>
                <a:latin typeface="Comic Sans MS" pitchFamily="66" charset="0"/>
              </a:rPr>
              <a:t>Живой уголок</a:t>
            </a:r>
            <a:endParaRPr lang="ru-RU" sz="6600" b="1" dirty="0">
              <a:solidFill>
                <a:srgbClr val="660066"/>
              </a:solidFill>
              <a:effectLst>
                <a:glow rad="101600">
                  <a:schemeClr val="accent4">
                    <a:lumMod val="60000"/>
                    <a:lumOff val="40000"/>
                    <a:alpha val="6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3573016"/>
            <a:ext cx="4136504" cy="17526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Ознакомлений с природой. Занятие в старшей группе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9952" y="6165304"/>
            <a:ext cx="2954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Воспитатель: </a:t>
            </a:r>
            <a:r>
              <a:rPr lang="ru-RU" dirty="0" err="1" smtClean="0"/>
              <a:t>Пахтусова</a:t>
            </a:r>
            <a:r>
              <a:rPr lang="ru-RU" dirty="0" smtClean="0"/>
              <a:t> Н.М</a:t>
            </a:r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899592" y="188640"/>
            <a:ext cx="7488832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МОУ «Павловская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СОШ» СП Детский сад «Росинка»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CC00CC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Были выведены попугайчики разного цвета: зеленые, синие, желтые, пестрые. Содержать их можно в вольерах и клетках волнистые попугайчики – зерноядные птицы. </a:t>
            </a:r>
            <a:endParaRPr lang="ru-RU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тв\Desktop\1____2609209.jp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6679" y="2348880"/>
            <a:ext cx="6717321" cy="41928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Клетки должны иметь вынимающийся поддон, поилку и кормушку.  Кроме зерна можно давать кашу, яйца, творог, яблоки, морковь и траву.</a:t>
            </a:r>
            <a:endParaRPr lang="ru-RU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тв\Desktop\x_87f79a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052736"/>
            <a:ext cx="2647389" cy="3096344"/>
          </a:xfrm>
          <a:prstGeom prst="rect">
            <a:avLst/>
          </a:prstGeom>
          <a:noFill/>
        </p:spPr>
      </p:pic>
      <p:pic>
        <p:nvPicPr>
          <p:cNvPr id="6" name="Рисунок 5" descr="C:\Users\тв\Desktop\IMG_9520_633903860745713067_sm.jpg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573016"/>
            <a:ext cx="4499992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Волнистых попугайчиков можно дрессировать. </a:t>
            </a:r>
            <a:r>
              <a:rPr lang="ru-RU" sz="27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Отличаются шумом и болтливостью, довольно легко запоминают слова и выражения, которые повторяют много раз при «общении» с человеком и даже с другими домашними птицами. </a:t>
            </a:r>
            <a:endParaRPr lang="ru-RU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тв\Desktop\Gy1Lo-OtpX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700808"/>
            <a:ext cx="5633752" cy="45271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Хомячок – животное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небодьшого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размера, мордочка овальной формы, подвижная, глаза черные, выпуклые, уши торчащие. Тело овальной формы, лапки небольшие, одинаковой длины, с пятью пальцами, короткий хвост. </a:t>
            </a:r>
            <a:endParaRPr lang="ru-RU" sz="2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тв\Desktop\img7.jp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5528" y="1196752"/>
            <a:ext cx="4248472" cy="4609592"/>
          </a:xfrm>
          <a:prstGeom prst="rect">
            <a:avLst/>
          </a:prstGeom>
          <a:noFill/>
        </p:spPr>
      </p:pic>
      <p:pic>
        <p:nvPicPr>
          <p:cNvPr id="5" name="Picture 2" descr="C:\Users\тв\Desktop\homya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914267"/>
            <a:ext cx="4176464" cy="294373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99592" y="1700808"/>
            <a:ext cx="372698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Шерсть мягкая, короткая, </a:t>
            </a:r>
          </a:p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золотисто-рыжей окраски, </a:t>
            </a:r>
          </a:p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живот светлый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131840" y="53879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Хомячки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Хомячок имеет большие защечные мешки, в которых переносит пищу. Она остается сухой, так как в защечных мешках нет слюны. Ест хомячок, сидя на задних лапках и держа пищу в передних.</a:t>
            </a:r>
            <a:endParaRPr lang="ru-RU" sz="2400" dirty="0"/>
          </a:p>
        </p:txBody>
      </p:sp>
      <p:pic>
        <p:nvPicPr>
          <p:cNvPr id="20485" name="Picture 5" descr="C:\Users\тв\Desktop\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9718" y="1124744"/>
            <a:ext cx="4574282" cy="4574282"/>
          </a:xfrm>
          <a:prstGeom prst="rect">
            <a:avLst/>
          </a:prstGeom>
          <a:noFill/>
        </p:spPr>
      </p:pic>
      <p:pic>
        <p:nvPicPr>
          <p:cNvPr id="10" name="Picture 3" descr="C:\Users\тв\Desktop\1301123481_homyak_8.jp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8953" y="3356993"/>
            <a:ext cx="2992315" cy="3501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Содержат хомячков в металлических клетках с довольно толстой сеткой. В клетку ставят домик и кладут материал для гнезда: вату, опилки, мягкие тряпочки. Хомячок устраивает гнездо по своему вкусу. Рядом с гнездом делает кладовую, куда складывает запасы.</a:t>
            </a:r>
            <a:endParaRPr lang="ru-RU" sz="2400" dirty="0"/>
          </a:p>
        </p:txBody>
      </p:sp>
      <p:pic>
        <p:nvPicPr>
          <p:cNvPr id="18434" name="Picture 2" descr="C:\Users\тв\Desktop\_1325661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484784"/>
            <a:ext cx="3906010" cy="2929508"/>
          </a:xfrm>
          <a:prstGeom prst="rect">
            <a:avLst/>
          </a:prstGeom>
          <a:noFill/>
        </p:spPr>
      </p:pic>
      <p:pic>
        <p:nvPicPr>
          <p:cNvPr id="18435" name="Picture 3" descr="C:\Users\тв\Desktop\0001b679a510da81a1a94b697fee16b146573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693090"/>
            <a:ext cx="4211960" cy="31649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одном углу хомячок устраивает туалет – это облегчает чистку клетки. Для хомячка можно поставить лесенку, по которой он может лазать. При малейшей возможности хомячки убегают из клетки, поэтому клетку нужно держать закрытой и следить, чтобы сетка была целой.</a:t>
            </a:r>
            <a:endParaRPr lang="ru-RU" sz="2400" dirty="0"/>
          </a:p>
        </p:txBody>
      </p:sp>
      <p:pic>
        <p:nvPicPr>
          <p:cNvPr id="19458" name="Picture 2" descr="C:\Users\тв\Desktop\306726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276872"/>
            <a:ext cx="5898232" cy="43868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Корм хомячков – зерна разных растений, овощи, фрукты, зелень, немного воды или молока. Хомячки легко приручаются.</a:t>
            </a:r>
            <a:endParaRPr lang="ru-RU" sz="2400" dirty="0"/>
          </a:p>
        </p:txBody>
      </p:sp>
      <p:pic>
        <p:nvPicPr>
          <p:cNvPr id="21506" name="Picture 2" descr="C:\Users\тв\Desktop\get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412776"/>
            <a:ext cx="3810000" cy="3600450"/>
          </a:xfrm>
          <a:prstGeom prst="rect">
            <a:avLst/>
          </a:prstGeom>
          <a:noFill/>
        </p:spPr>
      </p:pic>
      <p:pic>
        <p:nvPicPr>
          <p:cNvPr id="21508" name="Picture 4" descr="C:\Users\тв\Desktop\C4jfUj5fD5U.jp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284984"/>
            <a:ext cx="3623697" cy="3573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Users\тв\Desktop\(16).jp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3257700" cy="3356992"/>
          </a:xfrm>
          <a:prstGeom prst="rect">
            <a:avLst/>
          </a:prstGeom>
          <a:noFill/>
        </p:spPr>
      </p:pic>
      <p:pic>
        <p:nvPicPr>
          <p:cNvPr id="22532" name="Picture 4" descr="C:\Users\тв\Desktop\1175587197_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0506" y="0"/>
            <a:ext cx="4963494" cy="3212976"/>
          </a:xfrm>
          <a:prstGeom prst="rect">
            <a:avLst/>
          </a:prstGeom>
          <a:noFill/>
        </p:spPr>
      </p:pic>
      <p:pic>
        <p:nvPicPr>
          <p:cNvPr id="22533" name="Picture 5" descr="C:\Users\тв\Desktop\5030129979_27ab2108e0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137295"/>
            <a:ext cx="4544372" cy="37207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772400" cy="1362075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7200" cap="none" dirty="0" smtClean="0">
                <a:ln/>
                <a:solidFill>
                  <a:srgbClr val="009900"/>
                </a:solidFill>
                <a:latin typeface="Comic Sans MS" pitchFamily="66" charset="0"/>
              </a:rPr>
              <a:t>Спасибо за внимание!</a:t>
            </a:r>
            <a:endParaRPr lang="ru-RU" sz="7200" cap="none" dirty="0">
              <a:ln/>
              <a:solidFill>
                <a:srgbClr val="0099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340768"/>
            <a:ext cx="7772400" cy="1470025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Расширять представления детей об объектах живого уголка в детском саду. Учить узнавать и называть знакомые растения и животных. Расширять представления о способах ухода за растениями и животными. Развивать связную речь. Развивать интерес к миру природы. Формировать желание помогать взрослым ухаживать за растениями и животными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188640"/>
            <a:ext cx="3672408" cy="1752600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Многолетнее травянистое </a:t>
            </a:r>
            <a:r>
              <a:rPr lang="ru-RU" sz="1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рас-тение</a:t>
            </a:r>
            <a:r>
              <a:rPr lang="ru-RU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 коротким корневищем. Стебля нет, листья собраны в прикорневую розетку. Листья </a:t>
            </a:r>
            <a:r>
              <a:rPr lang="ru-RU" sz="1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ремневидной</a:t>
            </a:r>
            <a:r>
              <a:rPr lang="ru-RU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формы, темно-зеленого цвета длиной до 60 сантиметров. Выбрасывает </a:t>
            </a:r>
            <a:r>
              <a:rPr lang="ru-RU" sz="1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со-цветие</a:t>
            </a:r>
            <a:r>
              <a:rPr lang="ru-RU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из 10-12 цветков на </a:t>
            </a:r>
            <a:r>
              <a:rPr lang="ru-RU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конце </a:t>
            </a:r>
            <a:r>
              <a:rPr lang="ru-RU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высокого цветоноса ранней весной. Цветки крупные, воронкообразные</a:t>
            </a:r>
            <a:endParaRPr lang="ru-RU" sz="1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тв\Desktop\tumblr_memuvbDAkv1rahr4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0"/>
            <a:ext cx="3175000" cy="4038600"/>
          </a:xfrm>
          <a:prstGeom prst="rect">
            <a:avLst/>
          </a:prstGeom>
          <a:noFill/>
        </p:spPr>
      </p:pic>
      <p:pic>
        <p:nvPicPr>
          <p:cNvPr id="2052" name="Picture 4" descr="C:\Users\тв\Desktop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9764" y="3068960"/>
            <a:ext cx="4396747" cy="329756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051720" y="5777533"/>
            <a:ext cx="5184576" cy="1080467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>
                  <a:glow rad="101600">
                    <a:schemeClr val="accent4">
                      <a:lumMod val="60000"/>
                      <a:lumOff val="40000"/>
                      <a:alpha val="60000"/>
                    </a:schemeClr>
                  </a:glo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Кливия</a:t>
            </a:r>
            <a:endParaRPr kumimoji="0" lang="ru-RU" sz="66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glow rad="101600">
                  <a:schemeClr val="accent4">
                    <a:lumMod val="60000"/>
                    <a:lumOff val="40000"/>
                    <a:alpha val="60000"/>
                  </a:schemeClr>
                </a:glo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Рыбки живут  в аквариуме, он обычно четырехугольной формы. На </a:t>
            </a:r>
            <a:r>
              <a:rPr lang="ru-RU" sz="24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дне-промытый</a:t>
            </a:r>
            <a:r>
              <a:rPr lang="ru-RU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речной песок. В аквариуме посажены водные растения: ряска, водный папоротник и др. </a:t>
            </a:r>
            <a:endParaRPr lang="ru-RU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тв\Desktop\f35b48800614542d7abf15bfd02ec8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556792"/>
            <a:ext cx="6402288" cy="4801716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39552" y="6021288"/>
            <a:ext cx="77724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Золотая рыбка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Воду наливают специальную или водопроводную, которая должна отстояться. Аквариум должен быть хорошо освещен, нужно поддерживать постоянную температуру. Один-два раза в месяц аквариум нужно чистить и частично менять воду. Помимо рыбок в аквариуме можно держать пресноводных </a:t>
            </a:r>
            <a:r>
              <a:rPr lang="ru-RU" sz="24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молюсков</a:t>
            </a:r>
            <a:r>
              <a:rPr lang="ru-RU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катушку, </a:t>
            </a:r>
            <a:r>
              <a:rPr lang="ru-RU" sz="24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лужанку</a:t>
            </a:r>
            <a:r>
              <a:rPr lang="ru-RU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., которые очищают стенки от зеленого налета.</a:t>
            </a:r>
            <a:endParaRPr lang="ru-RU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тв\Desktop\akvar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060848"/>
            <a:ext cx="6264696" cy="5157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Золотая рыбка относится к роду карповых. Это одна из самых распространенных аквариумных рыбок. Некоторые рыбки могут достигать больших размеров – 12-20см и больше. Окраска золотистая и красноватая. Эта рыбка неприхотлива к условиям обитания и корму, поэтому её любят </a:t>
            </a:r>
            <a:r>
              <a:rPr lang="ru-RU" sz="24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аквариумисты</a:t>
            </a:r>
            <a:r>
              <a:rPr lang="ru-RU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тв\Desktop\2630610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0" y="1876425"/>
            <a:ext cx="6667500" cy="4981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Рыбки в среднем живут 30-35 лет. Если нарушаются условия содержания аквариума, рыбки могут заболеть.</a:t>
            </a:r>
            <a:endParaRPr lang="ru-RU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тв\Desktop\6c1a86163c5fa52fa3f00112f59800e4.jp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5584" y="2204864"/>
            <a:ext cx="6878416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1470025"/>
          </a:xfrm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Волнистые попугайчики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1267" name="Picture 3" descr="C:\Users\тв\Desktop\prodayu-molodyh-volnistyh-popugaev-f565885.jp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196752"/>
            <a:ext cx="4896222" cy="34032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Родина – Австралия. Природная </a:t>
            </a:r>
            <a:r>
              <a:rPr lang="ru-RU" sz="2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окраска-травянисто-зеленая</a:t>
            </a:r>
            <a:r>
              <a:rPr lang="ru-RU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 поперечными темными </a:t>
            </a:r>
            <a:r>
              <a:rPr lang="ru-RU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волнистыми </a:t>
            </a:r>
            <a:r>
              <a:rPr lang="ru-RU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штрихами. </a:t>
            </a:r>
            <a:r>
              <a:rPr lang="ru-RU" sz="27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Передняя часть головы и горло жёлтые. По бокам головы расположено по вытянутому фиолетовому пятну, под которыми находятся по три с каждой стороны горла чёрных пятнышка</a:t>
            </a:r>
            <a:r>
              <a:rPr lang="ru-RU" sz="2400" dirty="0" smtClean="0">
                <a:solidFill>
                  <a:srgbClr val="00B050"/>
                </a:solidFill>
              </a:rPr>
              <a:t>.</a:t>
            </a:r>
            <a:endParaRPr lang="ru-RU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4" descr="C:\Users\тв\Desktop\0_5c4bf_42ec8a56_-1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2042" y="2132856"/>
            <a:ext cx="6408430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c8c2f653151627eda3e2743a5eff5622dcd66f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593</Words>
  <Application>Microsoft Office PowerPoint</Application>
  <PresentationFormat>Экран (4:3)</PresentationFormat>
  <Paragraphs>27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Живой уголок</vt:lpstr>
      <vt:lpstr>Ц: Расширять представления детей об объектах живого уголка в детском саду. Учить узнавать и называть знакомые растения и животных. Расширять представления о способах ухода за растениями и животными. Развивать связную речь. Развивать интерес к миру природы. Формировать желание помогать взрослым ухаживать за растениями и животными</vt:lpstr>
      <vt:lpstr>Слайд 3</vt:lpstr>
      <vt:lpstr>Рыбки живут  в аквариуме, он обычно четырехугольной формы. На дне-промытый речной песок. В аквариуме посажены водные растения: ряска, водный папоротник и др. </vt:lpstr>
      <vt:lpstr>Воду наливают специальную или водопроводную, которая должна отстояться. Аквариум должен быть хорошо освещен, нужно поддерживать постоянную температуру. Один-два раза в месяц аквариум нужно чистить и частично менять воду. Помимо рыбок в аквариуме можно держать пресноводных молюсков: катушку, лужанку., которые очищают стенки от зеленого налета.</vt:lpstr>
      <vt:lpstr>Золотая рыбка относится к роду карповых. Это одна из самых распространенных аквариумных рыбок. Некоторые рыбки могут достигать больших размеров – 12-20см и больше. Окраска золотистая и красноватая. Эта рыбка неприхотлива к условиям обитания и корму, поэтому её любят аквариумисты.</vt:lpstr>
      <vt:lpstr>Рыбки в среднем живут 30-35 лет. Если нарушаются условия содержания аквариума, рыбки могут заболеть.</vt:lpstr>
      <vt:lpstr>Волнистые попугайчики</vt:lpstr>
      <vt:lpstr>Родина – Австралия. Природная окраска-травянисто-зеленая с поперечными темными волнистыми штрихами. Передняя часть головы и горло жёлтые. По бокам головы расположено по вытянутому фиолетовому пятну, под которыми находятся по три с каждой стороны горла чёрных пятнышка.</vt:lpstr>
      <vt:lpstr>Были выведены попугайчики разного цвета: зеленые, синие, желтые, пестрые. Содержать их можно в вольерах и клетках волнистые попугайчики – зерноядные птицы. </vt:lpstr>
      <vt:lpstr>Клетки должны иметь вынимающийся поддон, поилку и кормушку.  Кроме зерна можно давать кашу, яйца, творог, яблоки, морковь и траву.</vt:lpstr>
      <vt:lpstr>Волнистых попугайчиков можно дрессировать. Отличаются шумом и болтливостью, довольно легко запоминают слова и выражения, которые повторяют много раз при «общении» с человеком и даже с другими домашними птицами. </vt:lpstr>
      <vt:lpstr>Хомячок – животное небодьшого размера, мордочка овальной формы, подвижная, глаза черные, выпуклые, уши торчащие. Тело овальной формы, лапки небольшие, одинаковой длины, с пятью пальцами, короткий хвост. </vt:lpstr>
      <vt:lpstr>Хомячок имеет большие защечные мешки, в которых переносит пищу. Она остается сухой, так как в защечных мешках нет слюны. Ест хомячок, сидя на задних лапках и держа пищу в передних.</vt:lpstr>
      <vt:lpstr>Содержат хомячков в металлических клетках с довольно толстой сеткой. В клетку ставят домик и кладут материал для гнезда: вату, опилки, мягкие тряпочки. Хомячок устраивает гнездо по своему вкусу. Рядом с гнездом делает кладовую, куда складывает запасы.</vt:lpstr>
      <vt:lpstr>В одном углу хомячок устраивает туалет – это облегчает чистку клетки. Для хомячка можно поставить лесенку, по которой он может лазать. При малейшей возможности хомячки убегают из клетки, поэтому клетку нужно держать закрытой и следить, чтобы сетка была целой.</vt:lpstr>
      <vt:lpstr>Корм хомячков – зерна разных растений, овощи, фрукты, зелень, немного воды или молока. Хомячки легко приручаются.</vt:lpstr>
      <vt:lpstr>Слайд 18</vt:lpstr>
      <vt:lpstr>Спасибо за внимание!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«Родственные слова»</dc:title>
  <dc:creator>Белозёрова</dc:creator>
  <cp:lastModifiedBy>тв</cp:lastModifiedBy>
  <cp:revision>40</cp:revision>
  <dcterms:created xsi:type="dcterms:W3CDTF">2013-01-20T11:53:35Z</dcterms:created>
  <dcterms:modified xsi:type="dcterms:W3CDTF">2016-02-10T12:16:44Z</dcterms:modified>
</cp:coreProperties>
</file>