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3" r:id="rId3"/>
    <p:sldId id="304" r:id="rId4"/>
    <p:sldId id="305" r:id="rId5"/>
    <p:sldId id="306" r:id="rId6"/>
    <p:sldId id="307" r:id="rId7"/>
    <p:sldId id="308" r:id="rId8"/>
    <p:sldId id="313" r:id="rId9"/>
    <p:sldId id="314" r:id="rId10"/>
    <p:sldId id="315" r:id="rId11"/>
    <p:sldId id="316" r:id="rId12"/>
    <p:sldId id="317" r:id="rId13"/>
    <p:sldId id="324" r:id="rId14"/>
    <p:sldId id="325" r:id="rId15"/>
    <p:sldId id="329" r:id="rId16"/>
    <p:sldId id="312" r:id="rId17"/>
    <p:sldId id="336" r:id="rId18"/>
    <p:sldId id="257" r:id="rId19"/>
    <p:sldId id="298" r:id="rId20"/>
    <p:sldId id="259" r:id="rId21"/>
    <p:sldId id="260" r:id="rId22"/>
    <p:sldId id="261" r:id="rId23"/>
    <p:sldId id="262" r:id="rId24"/>
    <p:sldId id="263" r:id="rId25"/>
    <p:sldId id="296" r:id="rId26"/>
    <p:sldId id="299" r:id="rId27"/>
    <p:sldId id="300" r:id="rId28"/>
    <p:sldId id="264" r:id="rId29"/>
    <p:sldId id="265" r:id="rId30"/>
    <p:sldId id="266" r:id="rId31"/>
    <p:sldId id="302" r:id="rId32"/>
    <p:sldId id="341" r:id="rId33"/>
    <p:sldId id="342" r:id="rId34"/>
    <p:sldId id="34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0AD4BD-9D00-434B-BE5D-F4A34C525D6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BB234C-7AFE-40AD-AFA8-D299F0E04B6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Современный человек</a:t>
          </a:r>
          <a:endParaRPr lang="ru-RU" sz="1800" b="1" dirty="0">
            <a:solidFill>
              <a:schemeClr val="tx1"/>
            </a:solidFill>
          </a:endParaRPr>
        </a:p>
      </dgm:t>
    </dgm:pt>
    <dgm:pt modelId="{75CFEA46-3085-4A1B-9E6A-866F7B75E407}" type="parTrans" cxnId="{E37AFB15-46F7-4BF3-9BC1-B6A16F1D30A4}">
      <dgm:prSet/>
      <dgm:spPr/>
      <dgm:t>
        <a:bodyPr/>
        <a:lstStyle/>
        <a:p>
          <a:endParaRPr lang="ru-RU"/>
        </a:p>
      </dgm:t>
    </dgm:pt>
    <dgm:pt modelId="{882E9FD3-E0A4-4011-B54C-389DA7CD6FD3}" type="sibTrans" cxnId="{E37AFB15-46F7-4BF3-9BC1-B6A16F1D30A4}">
      <dgm:prSet/>
      <dgm:spPr/>
      <dgm:t>
        <a:bodyPr/>
        <a:lstStyle/>
        <a:p>
          <a:endParaRPr lang="ru-RU"/>
        </a:p>
      </dgm:t>
    </dgm:pt>
    <dgm:pt modelId="{E996364A-9667-4A28-97AA-B6FBAC0D9EA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Творческая личность</a:t>
          </a:r>
          <a:endParaRPr lang="ru-RU" sz="1800" b="1" dirty="0">
            <a:solidFill>
              <a:schemeClr val="tx1"/>
            </a:solidFill>
          </a:endParaRPr>
        </a:p>
      </dgm:t>
    </dgm:pt>
    <dgm:pt modelId="{FE926DA4-7FEF-427C-9668-D133AFA62F98}" type="parTrans" cxnId="{ED561796-FD07-497E-B3A2-49538B49D143}">
      <dgm:prSet/>
      <dgm:spPr/>
      <dgm:t>
        <a:bodyPr/>
        <a:lstStyle/>
        <a:p>
          <a:endParaRPr lang="ru-RU"/>
        </a:p>
      </dgm:t>
    </dgm:pt>
    <dgm:pt modelId="{38C6A4AE-0CE2-472D-8E1E-7DF525FCE101}" type="sibTrans" cxnId="{ED561796-FD07-497E-B3A2-49538B49D143}">
      <dgm:prSet/>
      <dgm:spPr/>
      <dgm:t>
        <a:bodyPr/>
        <a:lstStyle/>
        <a:p>
          <a:endParaRPr lang="ru-RU"/>
        </a:p>
      </dgm:t>
    </dgm:pt>
    <dgm:pt modelId="{8B5CCEDD-1B7B-448D-8FB8-5B904E8E0CA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Гармонично развитый</a:t>
          </a:r>
          <a:endParaRPr lang="ru-RU" sz="1800" b="1" dirty="0">
            <a:solidFill>
              <a:schemeClr val="tx1"/>
            </a:solidFill>
          </a:endParaRPr>
        </a:p>
      </dgm:t>
    </dgm:pt>
    <dgm:pt modelId="{B722FC2B-D9A5-425D-8D7B-A4B39060829B}" type="parTrans" cxnId="{FBEE1D27-FA14-40D2-9B73-EFBAD078A334}">
      <dgm:prSet/>
      <dgm:spPr/>
      <dgm:t>
        <a:bodyPr/>
        <a:lstStyle/>
        <a:p>
          <a:endParaRPr lang="ru-RU"/>
        </a:p>
      </dgm:t>
    </dgm:pt>
    <dgm:pt modelId="{B166302E-68A4-4315-B54A-234727A02FD7}" type="sibTrans" cxnId="{FBEE1D27-FA14-40D2-9B73-EFBAD078A334}">
      <dgm:prSet/>
      <dgm:spPr/>
      <dgm:t>
        <a:bodyPr/>
        <a:lstStyle/>
        <a:p>
          <a:endParaRPr lang="ru-RU"/>
        </a:p>
      </dgm:t>
    </dgm:pt>
    <dgm:pt modelId="{AF1B9166-2083-4263-85C9-6A4519A2415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Активный</a:t>
          </a:r>
          <a:endParaRPr lang="ru-RU" sz="1800" b="1" dirty="0">
            <a:solidFill>
              <a:schemeClr val="tx1"/>
            </a:solidFill>
          </a:endParaRPr>
        </a:p>
      </dgm:t>
    </dgm:pt>
    <dgm:pt modelId="{795AB060-E2EE-48D8-89AD-2BBF959DE0F9}" type="parTrans" cxnId="{73F7C994-76E4-4823-BC97-E9225942443B}">
      <dgm:prSet/>
      <dgm:spPr/>
      <dgm:t>
        <a:bodyPr/>
        <a:lstStyle/>
        <a:p>
          <a:endParaRPr lang="ru-RU"/>
        </a:p>
      </dgm:t>
    </dgm:pt>
    <dgm:pt modelId="{3BA97CD3-C847-418F-8B9F-9F290EEE0CE4}" type="sibTrans" cxnId="{73F7C994-76E4-4823-BC97-E9225942443B}">
      <dgm:prSet/>
      <dgm:spPr/>
      <dgm:t>
        <a:bodyPr/>
        <a:lstStyle/>
        <a:p>
          <a:endParaRPr lang="ru-RU"/>
        </a:p>
      </dgm:t>
    </dgm:pt>
    <dgm:pt modelId="{693C7D04-0E7B-4E58-BC5B-3EA6DF83D15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Здоровый</a:t>
          </a:r>
          <a:endParaRPr lang="ru-RU" sz="1800" b="1" dirty="0">
            <a:solidFill>
              <a:schemeClr val="tx1"/>
            </a:solidFill>
          </a:endParaRPr>
        </a:p>
      </dgm:t>
    </dgm:pt>
    <dgm:pt modelId="{22EE4611-C3CF-4EA6-9140-3845F4290D32}" type="parTrans" cxnId="{5B831BA6-BD0C-43DD-9D6A-1308289CAF4A}">
      <dgm:prSet/>
      <dgm:spPr/>
      <dgm:t>
        <a:bodyPr/>
        <a:lstStyle/>
        <a:p>
          <a:endParaRPr lang="ru-RU"/>
        </a:p>
      </dgm:t>
    </dgm:pt>
    <dgm:pt modelId="{D8A956C7-64CA-4F7D-B764-2D019CC230D4}" type="sibTrans" cxnId="{5B831BA6-BD0C-43DD-9D6A-1308289CAF4A}">
      <dgm:prSet/>
      <dgm:spPr/>
      <dgm:t>
        <a:bodyPr/>
        <a:lstStyle/>
        <a:p>
          <a:endParaRPr lang="ru-RU"/>
        </a:p>
      </dgm:t>
    </dgm:pt>
    <dgm:pt modelId="{5F695AAA-720E-4D2D-8295-155A936E85DB}" type="pres">
      <dgm:prSet presAssocID="{640AD4BD-9D00-434B-BE5D-F4A34C525D6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8B796C-4AD8-4C68-87BA-932B9C4C6256}" type="pres">
      <dgm:prSet presAssocID="{EEBB234C-7AFE-40AD-AFA8-D299F0E04B61}" presName="centerShape" presStyleLbl="node0" presStyleIdx="0" presStyleCnt="1"/>
      <dgm:spPr/>
      <dgm:t>
        <a:bodyPr/>
        <a:lstStyle/>
        <a:p>
          <a:endParaRPr lang="ru-RU"/>
        </a:p>
      </dgm:t>
    </dgm:pt>
    <dgm:pt modelId="{F1038135-96A8-4CA2-91C2-F9A138A370E7}" type="pres">
      <dgm:prSet presAssocID="{FE926DA4-7FEF-427C-9668-D133AFA62F98}" presName="parTrans" presStyleLbl="sibTrans2D1" presStyleIdx="0" presStyleCnt="4"/>
      <dgm:spPr/>
      <dgm:t>
        <a:bodyPr/>
        <a:lstStyle/>
        <a:p>
          <a:endParaRPr lang="ru-RU"/>
        </a:p>
      </dgm:t>
    </dgm:pt>
    <dgm:pt modelId="{A145647E-946C-462A-8904-FBEE9F3A71AB}" type="pres">
      <dgm:prSet presAssocID="{FE926DA4-7FEF-427C-9668-D133AFA62F98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C0F50C30-2B39-4B40-8122-B194A1173290}" type="pres">
      <dgm:prSet presAssocID="{E996364A-9667-4A28-97AA-B6FBAC0D9EA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E1832-FBC3-4843-BD1F-837A167EF4C7}" type="pres">
      <dgm:prSet presAssocID="{B722FC2B-D9A5-425D-8D7B-A4B39060829B}" presName="parTrans" presStyleLbl="sibTrans2D1" presStyleIdx="1" presStyleCnt="4"/>
      <dgm:spPr/>
      <dgm:t>
        <a:bodyPr/>
        <a:lstStyle/>
        <a:p>
          <a:endParaRPr lang="ru-RU"/>
        </a:p>
      </dgm:t>
    </dgm:pt>
    <dgm:pt modelId="{37C783BD-5A4F-423C-801E-2F9163406E30}" type="pres">
      <dgm:prSet presAssocID="{B722FC2B-D9A5-425D-8D7B-A4B39060829B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F12CC4E3-536B-4874-ADCA-91F8C3772356}" type="pres">
      <dgm:prSet presAssocID="{8B5CCEDD-1B7B-448D-8FB8-5B904E8E0CA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B1558-07A7-4E0B-AE7F-38BB68AA486C}" type="pres">
      <dgm:prSet presAssocID="{795AB060-E2EE-48D8-89AD-2BBF959DE0F9}" presName="parTrans" presStyleLbl="sibTrans2D1" presStyleIdx="2" presStyleCnt="4"/>
      <dgm:spPr/>
      <dgm:t>
        <a:bodyPr/>
        <a:lstStyle/>
        <a:p>
          <a:endParaRPr lang="ru-RU"/>
        </a:p>
      </dgm:t>
    </dgm:pt>
    <dgm:pt modelId="{CB81CCCC-A147-43BE-B2D4-319D31D8DF9B}" type="pres">
      <dgm:prSet presAssocID="{795AB060-E2EE-48D8-89AD-2BBF959DE0F9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4192E53C-5BF1-467D-888D-F4A68DD0A27A}" type="pres">
      <dgm:prSet presAssocID="{AF1B9166-2083-4263-85C9-6A4519A2415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22996-C706-4A4B-A243-80B9A3D029CB}" type="pres">
      <dgm:prSet presAssocID="{22EE4611-C3CF-4EA6-9140-3845F4290D32}" presName="parTrans" presStyleLbl="sibTrans2D1" presStyleIdx="3" presStyleCnt="4"/>
      <dgm:spPr/>
      <dgm:t>
        <a:bodyPr/>
        <a:lstStyle/>
        <a:p>
          <a:endParaRPr lang="ru-RU"/>
        </a:p>
      </dgm:t>
    </dgm:pt>
    <dgm:pt modelId="{4FFEF3EC-B957-463D-8321-14DA01810BCB}" type="pres">
      <dgm:prSet presAssocID="{22EE4611-C3CF-4EA6-9140-3845F4290D32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8AE95C80-23A9-4916-B7A8-22504477B1BD}" type="pres">
      <dgm:prSet presAssocID="{693C7D04-0E7B-4E58-BC5B-3EA6DF83D1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5EF964-4D6A-4620-A30D-0290CD8A173A}" type="presOf" srcId="{795AB060-E2EE-48D8-89AD-2BBF959DE0F9}" destId="{C68B1558-07A7-4E0B-AE7F-38BB68AA486C}" srcOrd="0" destOrd="0" presId="urn:microsoft.com/office/officeart/2005/8/layout/radial5"/>
    <dgm:cxn modelId="{98FF0214-88B3-4682-BBFE-6CA7B16D1578}" type="presOf" srcId="{FE926DA4-7FEF-427C-9668-D133AFA62F98}" destId="{F1038135-96A8-4CA2-91C2-F9A138A370E7}" srcOrd="0" destOrd="0" presId="urn:microsoft.com/office/officeart/2005/8/layout/radial5"/>
    <dgm:cxn modelId="{A6801817-53E6-4D20-9A7F-00E4E1940D20}" type="presOf" srcId="{EEBB234C-7AFE-40AD-AFA8-D299F0E04B61}" destId="{F78B796C-4AD8-4C68-87BA-932B9C4C6256}" srcOrd="0" destOrd="0" presId="urn:microsoft.com/office/officeart/2005/8/layout/radial5"/>
    <dgm:cxn modelId="{42FA0783-5F76-475E-BB75-649422D37251}" type="presOf" srcId="{E996364A-9667-4A28-97AA-B6FBAC0D9EA8}" destId="{C0F50C30-2B39-4B40-8122-B194A1173290}" srcOrd="0" destOrd="0" presId="urn:microsoft.com/office/officeart/2005/8/layout/radial5"/>
    <dgm:cxn modelId="{FBEE1D27-FA14-40D2-9B73-EFBAD078A334}" srcId="{EEBB234C-7AFE-40AD-AFA8-D299F0E04B61}" destId="{8B5CCEDD-1B7B-448D-8FB8-5B904E8E0CAA}" srcOrd="1" destOrd="0" parTransId="{B722FC2B-D9A5-425D-8D7B-A4B39060829B}" sibTransId="{B166302E-68A4-4315-B54A-234727A02FD7}"/>
    <dgm:cxn modelId="{58DDBA1E-65DA-4C7C-924E-851BE3F2B048}" type="presOf" srcId="{AF1B9166-2083-4263-85C9-6A4519A24154}" destId="{4192E53C-5BF1-467D-888D-F4A68DD0A27A}" srcOrd="0" destOrd="0" presId="urn:microsoft.com/office/officeart/2005/8/layout/radial5"/>
    <dgm:cxn modelId="{ED561796-FD07-497E-B3A2-49538B49D143}" srcId="{EEBB234C-7AFE-40AD-AFA8-D299F0E04B61}" destId="{E996364A-9667-4A28-97AA-B6FBAC0D9EA8}" srcOrd="0" destOrd="0" parTransId="{FE926DA4-7FEF-427C-9668-D133AFA62F98}" sibTransId="{38C6A4AE-0CE2-472D-8E1E-7DF525FCE101}"/>
    <dgm:cxn modelId="{303E3B83-2183-4900-8A25-D5137FB60B1E}" type="presOf" srcId="{22EE4611-C3CF-4EA6-9140-3845F4290D32}" destId="{FB722996-C706-4A4B-A243-80B9A3D029CB}" srcOrd="0" destOrd="0" presId="urn:microsoft.com/office/officeart/2005/8/layout/radial5"/>
    <dgm:cxn modelId="{1ABC7D11-80B9-4029-8589-3776D5DAA709}" type="presOf" srcId="{22EE4611-C3CF-4EA6-9140-3845F4290D32}" destId="{4FFEF3EC-B957-463D-8321-14DA01810BCB}" srcOrd="1" destOrd="0" presId="urn:microsoft.com/office/officeart/2005/8/layout/radial5"/>
    <dgm:cxn modelId="{F4C5793B-1DA9-4A4E-A99C-1FD0A47E441A}" type="presOf" srcId="{B722FC2B-D9A5-425D-8D7B-A4B39060829B}" destId="{37C783BD-5A4F-423C-801E-2F9163406E30}" srcOrd="1" destOrd="0" presId="urn:microsoft.com/office/officeart/2005/8/layout/radial5"/>
    <dgm:cxn modelId="{5B831BA6-BD0C-43DD-9D6A-1308289CAF4A}" srcId="{EEBB234C-7AFE-40AD-AFA8-D299F0E04B61}" destId="{693C7D04-0E7B-4E58-BC5B-3EA6DF83D15E}" srcOrd="3" destOrd="0" parTransId="{22EE4611-C3CF-4EA6-9140-3845F4290D32}" sibTransId="{D8A956C7-64CA-4F7D-B764-2D019CC230D4}"/>
    <dgm:cxn modelId="{7F863842-C11B-4A78-B241-3991027763F1}" type="presOf" srcId="{FE926DA4-7FEF-427C-9668-D133AFA62F98}" destId="{A145647E-946C-462A-8904-FBEE9F3A71AB}" srcOrd="1" destOrd="0" presId="urn:microsoft.com/office/officeart/2005/8/layout/radial5"/>
    <dgm:cxn modelId="{122903D0-C2E0-48AB-973E-C757CC409848}" type="presOf" srcId="{B722FC2B-D9A5-425D-8D7B-A4B39060829B}" destId="{4B5E1832-FBC3-4843-BD1F-837A167EF4C7}" srcOrd="0" destOrd="0" presId="urn:microsoft.com/office/officeart/2005/8/layout/radial5"/>
    <dgm:cxn modelId="{EA0E1A03-65EC-4E34-8262-DC4D10A5DB18}" type="presOf" srcId="{693C7D04-0E7B-4E58-BC5B-3EA6DF83D15E}" destId="{8AE95C80-23A9-4916-B7A8-22504477B1BD}" srcOrd="0" destOrd="0" presId="urn:microsoft.com/office/officeart/2005/8/layout/radial5"/>
    <dgm:cxn modelId="{E37AFB15-46F7-4BF3-9BC1-B6A16F1D30A4}" srcId="{640AD4BD-9D00-434B-BE5D-F4A34C525D61}" destId="{EEBB234C-7AFE-40AD-AFA8-D299F0E04B61}" srcOrd="0" destOrd="0" parTransId="{75CFEA46-3085-4A1B-9E6A-866F7B75E407}" sibTransId="{882E9FD3-E0A4-4011-B54C-389DA7CD6FD3}"/>
    <dgm:cxn modelId="{FCB3A35D-091E-436E-94CF-0B5F881B97B5}" type="presOf" srcId="{640AD4BD-9D00-434B-BE5D-F4A34C525D61}" destId="{5F695AAA-720E-4D2D-8295-155A936E85DB}" srcOrd="0" destOrd="0" presId="urn:microsoft.com/office/officeart/2005/8/layout/radial5"/>
    <dgm:cxn modelId="{73F7C994-76E4-4823-BC97-E9225942443B}" srcId="{EEBB234C-7AFE-40AD-AFA8-D299F0E04B61}" destId="{AF1B9166-2083-4263-85C9-6A4519A24154}" srcOrd="2" destOrd="0" parTransId="{795AB060-E2EE-48D8-89AD-2BBF959DE0F9}" sibTransId="{3BA97CD3-C847-418F-8B9F-9F290EEE0CE4}"/>
    <dgm:cxn modelId="{9C5908D0-8535-420A-AD2E-7C8AE0E115EA}" type="presOf" srcId="{8B5CCEDD-1B7B-448D-8FB8-5B904E8E0CAA}" destId="{F12CC4E3-536B-4874-ADCA-91F8C3772356}" srcOrd="0" destOrd="0" presId="urn:microsoft.com/office/officeart/2005/8/layout/radial5"/>
    <dgm:cxn modelId="{9D995CD1-A3F0-4DD8-A9E2-984D8EE20404}" type="presOf" srcId="{795AB060-E2EE-48D8-89AD-2BBF959DE0F9}" destId="{CB81CCCC-A147-43BE-B2D4-319D31D8DF9B}" srcOrd="1" destOrd="0" presId="urn:microsoft.com/office/officeart/2005/8/layout/radial5"/>
    <dgm:cxn modelId="{65F15A19-DDD9-42BC-8161-C7FF4C3F47A0}" type="presParOf" srcId="{5F695AAA-720E-4D2D-8295-155A936E85DB}" destId="{F78B796C-4AD8-4C68-87BA-932B9C4C6256}" srcOrd="0" destOrd="0" presId="urn:microsoft.com/office/officeart/2005/8/layout/radial5"/>
    <dgm:cxn modelId="{967A96CA-8BFE-4A5C-A4FD-75E0EE01CA7D}" type="presParOf" srcId="{5F695AAA-720E-4D2D-8295-155A936E85DB}" destId="{F1038135-96A8-4CA2-91C2-F9A138A370E7}" srcOrd="1" destOrd="0" presId="urn:microsoft.com/office/officeart/2005/8/layout/radial5"/>
    <dgm:cxn modelId="{123D524C-BD51-4BCE-80C0-545A2D5775EB}" type="presParOf" srcId="{F1038135-96A8-4CA2-91C2-F9A138A370E7}" destId="{A145647E-946C-462A-8904-FBEE9F3A71AB}" srcOrd="0" destOrd="0" presId="urn:microsoft.com/office/officeart/2005/8/layout/radial5"/>
    <dgm:cxn modelId="{EE7B9790-AF1E-47D3-AD6F-BE088ED3E745}" type="presParOf" srcId="{5F695AAA-720E-4D2D-8295-155A936E85DB}" destId="{C0F50C30-2B39-4B40-8122-B194A1173290}" srcOrd="2" destOrd="0" presId="urn:microsoft.com/office/officeart/2005/8/layout/radial5"/>
    <dgm:cxn modelId="{45A6D8B3-3785-4AB8-835B-68D9C74AFBBA}" type="presParOf" srcId="{5F695AAA-720E-4D2D-8295-155A936E85DB}" destId="{4B5E1832-FBC3-4843-BD1F-837A167EF4C7}" srcOrd="3" destOrd="0" presId="urn:microsoft.com/office/officeart/2005/8/layout/radial5"/>
    <dgm:cxn modelId="{82966857-7E79-4269-9C50-78C5CDC237DD}" type="presParOf" srcId="{4B5E1832-FBC3-4843-BD1F-837A167EF4C7}" destId="{37C783BD-5A4F-423C-801E-2F9163406E30}" srcOrd="0" destOrd="0" presId="urn:microsoft.com/office/officeart/2005/8/layout/radial5"/>
    <dgm:cxn modelId="{3BCC2ADA-275D-4C31-9835-A756DA84DE63}" type="presParOf" srcId="{5F695AAA-720E-4D2D-8295-155A936E85DB}" destId="{F12CC4E3-536B-4874-ADCA-91F8C3772356}" srcOrd="4" destOrd="0" presId="urn:microsoft.com/office/officeart/2005/8/layout/radial5"/>
    <dgm:cxn modelId="{EA85179D-1A56-4615-A941-C5D036A4E84F}" type="presParOf" srcId="{5F695AAA-720E-4D2D-8295-155A936E85DB}" destId="{C68B1558-07A7-4E0B-AE7F-38BB68AA486C}" srcOrd="5" destOrd="0" presId="urn:microsoft.com/office/officeart/2005/8/layout/radial5"/>
    <dgm:cxn modelId="{2C9F4E56-BC83-4F57-916F-3FE6B4C604DF}" type="presParOf" srcId="{C68B1558-07A7-4E0B-AE7F-38BB68AA486C}" destId="{CB81CCCC-A147-43BE-B2D4-319D31D8DF9B}" srcOrd="0" destOrd="0" presId="urn:microsoft.com/office/officeart/2005/8/layout/radial5"/>
    <dgm:cxn modelId="{4E237876-12C5-46C1-BFC2-061090F739E8}" type="presParOf" srcId="{5F695AAA-720E-4D2D-8295-155A936E85DB}" destId="{4192E53C-5BF1-467D-888D-F4A68DD0A27A}" srcOrd="6" destOrd="0" presId="urn:microsoft.com/office/officeart/2005/8/layout/radial5"/>
    <dgm:cxn modelId="{07E8A4BD-B922-4EEE-885F-993D9F510D2B}" type="presParOf" srcId="{5F695AAA-720E-4D2D-8295-155A936E85DB}" destId="{FB722996-C706-4A4B-A243-80B9A3D029CB}" srcOrd="7" destOrd="0" presId="urn:microsoft.com/office/officeart/2005/8/layout/radial5"/>
    <dgm:cxn modelId="{C09E21C9-4DA4-4281-8152-691F81949B2D}" type="presParOf" srcId="{FB722996-C706-4A4B-A243-80B9A3D029CB}" destId="{4FFEF3EC-B957-463D-8321-14DA01810BCB}" srcOrd="0" destOrd="0" presId="urn:microsoft.com/office/officeart/2005/8/layout/radial5"/>
    <dgm:cxn modelId="{D0811DA4-4054-4E45-91BD-EE48C3757895}" type="presParOf" srcId="{5F695AAA-720E-4D2D-8295-155A936E85DB}" destId="{8AE95C80-23A9-4916-B7A8-22504477B1B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8B796C-4AD8-4C68-87BA-932B9C4C6256}">
      <dsp:nvSpPr>
        <dsp:cNvPr id="0" name=""/>
        <dsp:cNvSpPr/>
      </dsp:nvSpPr>
      <dsp:spPr>
        <a:xfrm>
          <a:off x="3727028" y="2369738"/>
          <a:ext cx="1689943" cy="16899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Современный человек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727028" y="2369738"/>
        <a:ext cx="1689943" cy="1689943"/>
      </dsp:txXfrm>
    </dsp:sp>
    <dsp:sp modelId="{F1038135-96A8-4CA2-91C2-F9A138A370E7}">
      <dsp:nvSpPr>
        <dsp:cNvPr id="0" name=""/>
        <dsp:cNvSpPr/>
      </dsp:nvSpPr>
      <dsp:spPr>
        <a:xfrm rot="16200000">
          <a:off x="4393339" y="1755465"/>
          <a:ext cx="357320" cy="5745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6200000">
        <a:off x="4393339" y="1755465"/>
        <a:ext cx="357320" cy="574580"/>
      </dsp:txXfrm>
    </dsp:sp>
    <dsp:sp modelId="{C0F50C30-2B39-4B40-8122-B194A1173290}">
      <dsp:nvSpPr>
        <dsp:cNvPr id="0" name=""/>
        <dsp:cNvSpPr/>
      </dsp:nvSpPr>
      <dsp:spPr>
        <a:xfrm>
          <a:off x="3727028" y="5604"/>
          <a:ext cx="1689943" cy="16899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Творческая личность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727028" y="5604"/>
        <a:ext cx="1689943" cy="1689943"/>
      </dsp:txXfrm>
    </dsp:sp>
    <dsp:sp modelId="{4B5E1832-FBC3-4843-BD1F-837A167EF4C7}">
      <dsp:nvSpPr>
        <dsp:cNvPr id="0" name=""/>
        <dsp:cNvSpPr/>
      </dsp:nvSpPr>
      <dsp:spPr>
        <a:xfrm>
          <a:off x="5565293" y="2927419"/>
          <a:ext cx="357320" cy="5745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565293" y="2927419"/>
        <a:ext cx="357320" cy="574580"/>
      </dsp:txXfrm>
    </dsp:sp>
    <dsp:sp modelId="{F12CC4E3-536B-4874-ADCA-91F8C3772356}">
      <dsp:nvSpPr>
        <dsp:cNvPr id="0" name=""/>
        <dsp:cNvSpPr/>
      </dsp:nvSpPr>
      <dsp:spPr>
        <a:xfrm>
          <a:off x="6091162" y="2369738"/>
          <a:ext cx="1689943" cy="16899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Гармонично развитый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6091162" y="2369738"/>
        <a:ext cx="1689943" cy="1689943"/>
      </dsp:txXfrm>
    </dsp:sp>
    <dsp:sp modelId="{C68B1558-07A7-4E0B-AE7F-38BB68AA486C}">
      <dsp:nvSpPr>
        <dsp:cNvPr id="0" name=""/>
        <dsp:cNvSpPr/>
      </dsp:nvSpPr>
      <dsp:spPr>
        <a:xfrm rot="5400000">
          <a:off x="4393339" y="4099373"/>
          <a:ext cx="357320" cy="5745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5400000">
        <a:off x="4393339" y="4099373"/>
        <a:ext cx="357320" cy="574580"/>
      </dsp:txXfrm>
    </dsp:sp>
    <dsp:sp modelId="{4192E53C-5BF1-467D-888D-F4A68DD0A27A}">
      <dsp:nvSpPr>
        <dsp:cNvPr id="0" name=""/>
        <dsp:cNvSpPr/>
      </dsp:nvSpPr>
      <dsp:spPr>
        <a:xfrm>
          <a:off x="3727028" y="4733872"/>
          <a:ext cx="1689943" cy="16899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Активный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727028" y="4733872"/>
        <a:ext cx="1689943" cy="1689943"/>
      </dsp:txXfrm>
    </dsp:sp>
    <dsp:sp modelId="{FB722996-C706-4A4B-A243-80B9A3D029CB}">
      <dsp:nvSpPr>
        <dsp:cNvPr id="0" name=""/>
        <dsp:cNvSpPr/>
      </dsp:nvSpPr>
      <dsp:spPr>
        <a:xfrm rot="10800000">
          <a:off x="3221385" y="2927419"/>
          <a:ext cx="357320" cy="5745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3221385" y="2927419"/>
        <a:ext cx="357320" cy="574580"/>
      </dsp:txXfrm>
    </dsp:sp>
    <dsp:sp modelId="{8AE95C80-23A9-4916-B7A8-22504477B1BD}">
      <dsp:nvSpPr>
        <dsp:cNvPr id="0" name=""/>
        <dsp:cNvSpPr/>
      </dsp:nvSpPr>
      <dsp:spPr>
        <a:xfrm>
          <a:off x="1362894" y="2369738"/>
          <a:ext cx="1689943" cy="16899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Здоровый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362894" y="2369738"/>
        <a:ext cx="1689943" cy="1689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3820-9065-4ECE-BD91-116160E85278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0E7C-5A0A-48DD-A429-4E79A9B61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3820-9065-4ECE-BD91-116160E85278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0E7C-5A0A-48DD-A429-4E79A9B61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3820-9065-4ECE-BD91-116160E85278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0E7C-5A0A-48DD-A429-4E79A9B61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0346B-4FC1-4DF8-8016-816550FA94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5246E-BBA5-4DED-B211-6F4EAEF55D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bg>
      <p:bgPr>
        <a:solidFill>
          <a:srgbClr val="92D050">
            <a:alpha val="7686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5" descr="e3e9b00d15bcbc5802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5362575"/>
            <a:ext cx="1296988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020B3-5D3A-4765-94B4-BE32C115F6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8BD1E-70D3-41D5-BA23-D5639EB9A8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5" descr="b861062e1437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5441950"/>
            <a:ext cx="1763712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7ACC4-B365-4497-AD7F-2679E313D8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85952-BE55-4514-80B5-7A439C6A84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5" descr="e5cf2d10abe1974a9d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5481638"/>
            <a:ext cx="154622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65031-05C4-40DB-BF0C-8EFE8DC1D6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CD391-C504-48D5-A1B2-0C6E02F7B7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71E16-234D-4847-BFD4-AE32A2E30A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65C17-F234-4BB6-8B4A-716C9F803F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515A6-8F25-4FFA-B9BE-B7A9699AB6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F3CA3-CDB0-4BA2-B506-F744F59F76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7960-E18C-41E2-8E97-A496C16B53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DED7B-1F8C-457D-8B30-FD371EB8A0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3820-9065-4ECE-BD91-116160E85278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0E7C-5A0A-48DD-A429-4E79A9B61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3820-9065-4ECE-BD91-116160E85278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0E7C-5A0A-48DD-A429-4E79A9B61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3820-9065-4ECE-BD91-116160E85278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0E7C-5A0A-48DD-A429-4E79A9B61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3820-9065-4ECE-BD91-116160E85278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0E7C-5A0A-48DD-A429-4E79A9B61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3820-9065-4ECE-BD91-116160E85278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0E7C-5A0A-48DD-A429-4E79A9B61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3820-9065-4ECE-BD91-116160E85278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0E7C-5A0A-48DD-A429-4E79A9B61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3820-9065-4ECE-BD91-116160E85278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0E7C-5A0A-48DD-A429-4E79A9B61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3820-9065-4ECE-BD91-116160E85278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0E7C-5A0A-48DD-A429-4E79A9B61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7.png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3820-9065-4ECE-BD91-116160E85278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10E7C-5A0A-48DD-A429-4E79A9B61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323850" y="3429000"/>
            <a:ext cx="1439863" cy="1247775"/>
            <a:chOff x="323528" y="3429000"/>
            <a:chExt cx="1440160" cy="1248138"/>
          </a:xfrm>
        </p:grpSpPr>
        <p:pic>
          <p:nvPicPr>
            <p:cNvPr id="1038" name="Рисунок 13" descr="babochkia-500.gif"/>
            <p:cNvPicPr>
              <a:picLocks noChangeAspect="1"/>
            </p:cNvPicPr>
            <p:nvPr userDrawn="1"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323528" y="3717032"/>
              <a:ext cx="864096" cy="960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9" name="Рисунок 14" descr="babochkia-500.gif"/>
            <p:cNvPicPr>
              <a:picLocks noChangeAspect="1"/>
            </p:cNvPicPr>
            <p:nvPr userDrawn="1"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971600" y="3429000"/>
              <a:ext cx="792088" cy="765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10"/>
          <p:cNvGrpSpPr>
            <a:grpSpLocks/>
          </p:cNvGrpSpPr>
          <p:nvPr userDrawn="1"/>
        </p:nvGrpSpPr>
        <p:grpSpPr bwMode="auto">
          <a:xfrm>
            <a:off x="323850" y="4221163"/>
            <a:ext cx="2144713" cy="2636837"/>
            <a:chOff x="1043608" y="4221088"/>
            <a:chExt cx="2144514" cy="2636912"/>
          </a:xfrm>
        </p:grpSpPr>
        <p:pic>
          <p:nvPicPr>
            <p:cNvPr id="1036" name="Рисунок 7" descr="e3e9b00d15bcbc5802.jpg"/>
            <p:cNvPicPr>
              <a:picLocks noChangeAspect="1"/>
            </p:cNvPicPr>
            <p:nvPr userDrawn="1"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43608" y="4383561"/>
              <a:ext cx="2144514" cy="2474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Рисунок 8" descr="a1c9f1b1b13b.jpg"/>
            <p:cNvPicPr>
              <a:picLocks noChangeAspect="1"/>
            </p:cNvPicPr>
            <p:nvPr userDrawn="1"/>
          </p:nvPicPr>
          <p:blipFill>
            <a:blip r:embed="rId12" cstate="email">
              <a:clrChange>
                <a:clrFrom>
                  <a:srgbClr val="FEFBFD"/>
                </a:clrFrom>
                <a:clrTo>
                  <a:srgbClr val="FEFB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96626" y="4221088"/>
              <a:ext cx="967781" cy="1048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Рисунок 9" descr="b861062e1437.jpg"/>
          <p:cNvPicPr>
            <a:picLocks noChangeAspect="1"/>
          </p:cNvPicPr>
          <p:nvPr userDrawn="1"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5084763"/>
            <a:ext cx="203041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Рисунок 11" descr="e5cf2d10abe1974a9d.jpg"/>
          <p:cNvPicPr>
            <a:picLocks noChangeAspect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5013325"/>
            <a:ext cx="18351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Рисунок 6" descr="3399018-e1093bc93b80ae9b.png"/>
          <p:cNvPicPr>
            <a:picLocks noChangeAspect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250825" y="188913"/>
            <a:ext cx="240982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Заголовок 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2" name="Текст 2"/>
          <p:cNvSpPr>
            <a:spLocks noGrp="1"/>
          </p:cNvSpPr>
          <p:nvPr userDrawn="1"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 userDrawn="1"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4773E5-E903-4748-9D37-180F0167BE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774EEE-4A76-4B59-BD32-0C8E75A506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newsflash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Documents%20and%20Settings\&#1054;&#1083;&#1077;&#1075;\&#1056;&#1072;&#1073;&#1086;&#1095;&#1080;&#1081;%20&#1089;&#1090;&#1086;&#1083;\&#1076;&#1083;&#1103;%20&#1089;&#1086;&#1073;&#1088;&#1072;&#1085;&#1080;&#1103;\MPEGI\DSCN7187_mpeg1video.m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14.xml"/><Relationship Id="rId1" Type="http://schemas.openxmlformats.org/officeDocument/2006/relationships/video" Target="file:///C:\Documents%20and%20Settings\&#1054;&#1083;&#1077;&#1075;\&#1056;&#1072;&#1073;&#1086;&#1095;&#1080;&#1081;%20&#1089;&#1090;&#1086;&#1083;\&#1076;&#1083;&#1103;%20&#1089;&#1086;&#1073;&#1088;&#1072;&#1085;&#1080;&#1103;\MPEGI\DSCN7209_mpeg1video.m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15.xml"/><Relationship Id="rId1" Type="http://schemas.openxmlformats.org/officeDocument/2006/relationships/video" Target="file:///C:\Documents%20and%20Settings\&#1054;&#1083;&#1077;&#1075;\&#1056;&#1072;&#1073;&#1086;&#1095;&#1080;&#1081;%20&#1089;&#1090;&#1086;&#1083;\&#1076;&#1083;&#1103;%20&#1089;&#1086;&#1073;&#1088;&#1072;&#1085;&#1080;&#1103;\MPEGI\DSCN7196_mpeg1video.mpg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nagement_work_need_much_more_ability_as_well_as_effectivenes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096" y="1500174"/>
            <a:ext cx="902894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 собрания: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«Здоровый образ жизни»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6" descr="children_0133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788990"/>
            <a:ext cx="6357950" cy="284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st-Et-wallpapers-backgrounds-for-powerpoin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DSCN721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348" y="3929066"/>
            <a:ext cx="3238491" cy="2428868"/>
          </a:xfrm>
          <a:prstGeom prst="rect">
            <a:avLst/>
          </a:prstGeom>
        </p:spPr>
      </p:pic>
      <p:pic>
        <p:nvPicPr>
          <p:cNvPr id="8" name="Рисунок 7" descr="DSCN722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76848" y="3964785"/>
            <a:ext cx="3381400" cy="2536050"/>
          </a:xfrm>
          <a:prstGeom prst="rect">
            <a:avLst/>
          </a:prstGeom>
        </p:spPr>
      </p:pic>
      <p:pic>
        <p:nvPicPr>
          <p:cNvPr id="9" name="Рисунок 8" descr="DSCN722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14348" y="1214422"/>
            <a:ext cx="3333741" cy="2500306"/>
          </a:xfrm>
          <a:prstGeom prst="rect">
            <a:avLst/>
          </a:prstGeom>
        </p:spPr>
      </p:pic>
      <p:pic>
        <p:nvPicPr>
          <p:cNvPr id="10" name="Рисунок 9" descr="DSCN722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500694" y="1214422"/>
            <a:ext cx="3333741" cy="250030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714612" y="214290"/>
            <a:ext cx="4079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Закаливание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st-Et-wallpapers-backgrounds-for-powerpoin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N763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500438"/>
            <a:ext cx="4476749" cy="3357562"/>
          </a:xfrm>
          <a:prstGeom prst="rect">
            <a:avLst/>
          </a:prstGeom>
        </p:spPr>
      </p:pic>
      <p:pic>
        <p:nvPicPr>
          <p:cNvPr id="4" name="Рисунок 3" descr="DSCN724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57752" y="0"/>
            <a:ext cx="4286248" cy="32146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2849" y="1357298"/>
            <a:ext cx="249638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</a:t>
            </a:r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емья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4429132"/>
            <a:ext cx="3779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Городковых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st-Et-wallpapers-backgrounds-for-powerpoin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DSCN631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55367" y="5103674"/>
            <a:ext cx="51866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Наше будущее –</a:t>
            </a:r>
          </a:p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Здоровье детей!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st-Et-wallpapers-backgrounds-for-powerpoin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535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14414" y="1285860"/>
            <a:ext cx="7429520" cy="55721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57422" y="285728"/>
            <a:ext cx="4412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Семья Плохих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st-Et-wallpapers-backgrounds-for-powerpoin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0192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381444"/>
            <a:ext cx="4643438" cy="3091086"/>
          </a:xfrm>
          <a:prstGeom prst="rect">
            <a:avLst/>
          </a:prstGeom>
        </p:spPr>
      </p:pic>
      <p:pic>
        <p:nvPicPr>
          <p:cNvPr id="4" name="Рисунок 3" descr="SAM_247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36996" y="0"/>
            <a:ext cx="5207004" cy="29289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10" y="1214422"/>
            <a:ext cx="20759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Семья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4357694"/>
            <a:ext cx="3810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Резниковых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st-Et-wallpapers-backgrounds-for-powerpoin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58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14414" y="1768066"/>
            <a:ext cx="6786578" cy="50899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85918" y="500042"/>
            <a:ext cx="5653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Семья Кириловых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st-Et-wallpapers-backgrounds-for-powerpoin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4480" y="857232"/>
            <a:ext cx="5702459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Викторина </a:t>
            </a:r>
          </a:p>
          <a:p>
            <a:pPr algn="ctr"/>
            <a:r>
              <a:rPr lang="ru-RU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для </a:t>
            </a:r>
          </a:p>
          <a:p>
            <a:pPr algn="ctr"/>
            <a:r>
              <a:rPr lang="ru-RU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родителей</a:t>
            </a:r>
            <a:endParaRPr lang="ru-RU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Олег\Мои документы\Мои рисунки\Картинки\картинки\для передвижек\104805109_5111852_Gigiena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571612"/>
            <a:ext cx="6858048" cy="4357718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8" descr="children_0166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5334000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85786" y="285728"/>
            <a:ext cx="7741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Как называется эта игра?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Олег\Мои документы\Мои рисунки\Картинки\картинки\для передвижек\104805109_5111852_Gigiena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 cstate="email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714488"/>
            <a:ext cx="6786610" cy="4357718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1357290" y="428604"/>
            <a:ext cx="61592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Из какой игры мяч?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Олег\Мои документы\Мои рисунки\Картинки\картинки\для передвижек\104805109_5111852_Gigiena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Documents and Settings\Олег\Мои документы\Мои рисунки\iCA3BJ9Y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57166"/>
            <a:ext cx="2643206" cy="1619261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Documents and Settings\Олег\Мои документы\Мои рисунки\iCA625X7X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428604"/>
            <a:ext cx="2577033" cy="1643074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 descr="C:\Documents and Settings\Олег\Мои документы\Мои рисунки\iCABT06K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785794"/>
            <a:ext cx="2500330" cy="1643061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7" name="Picture 5" descr="C:\Documents and Settings\Олег\Мои документы\Мои рисунки\iCACQTYUN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2428868"/>
            <a:ext cx="2714625" cy="180975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8" name="Picture 6" descr="C:\Documents and Settings\Олег\Мои документы\Мои рисунки\iCAFWYLA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57554" y="2500306"/>
            <a:ext cx="2643206" cy="180975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9" name="Picture 7" descr="C:\Documents and Settings\Олег\Мои документы\Мои рисунки\iCAWB3ZPR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19850" y="2714620"/>
            <a:ext cx="2724150" cy="180975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80" name="Picture 8" descr="C:\Documents and Settings\Олег\Мои документы\Мои рисунки\маи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85720" y="4786322"/>
            <a:ext cx="2695575" cy="180975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81" name="Picture 9" descr="C:\Documents and Settings\Олег\Мои документы\Мои рисунки\опро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428992" y="4786322"/>
            <a:ext cx="2714625" cy="180975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Овал 10"/>
          <p:cNvSpPr/>
          <p:nvPr/>
        </p:nvSpPr>
        <p:spPr>
          <a:xfrm>
            <a:off x="0" y="0"/>
            <a:ext cx="714348" cy="7143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0" y="2143116"/>
            <a:ext cx="714348" cy="7143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0" y="4429132"/>
            <a:ext cx="714348" cy="7143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143240" y="4429132"/>
            <a:ext cx="714348" cy="7143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000760" y="2643182"/>
            <a:ext cx="714348" cy="7143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143240" y="2285992"/>
            <a:ext cx="714348" cy="7143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143240" y="0"/>
            <a:ext cx="714348" cy="7143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215074" y="357166"/>
            <a:ext cx="714348" cy="7143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0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86380" y="0"/>
            <a:ext cx="551754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358214" y="0"/>
            <a:ext cx="55175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00298" y="1928802"/>
            <a:ext cx="55175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82" name="Picture 10" descr="C:\Documents and Settings\Олег\Мои документы\Мои рисунки\1236083598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500826" y="4786322"/>
            <a:ext cx="2428892" cy="1857388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6" name="Овал 25"/>
          <p:cNvSpPr/>
          <p:nvPr/>
        </p:nvSpPr>
        <p:spPr>
          <a:xfrm>
            <a:off x="6286512" y="4572008"/>
            <a:ext cx="714348" cy="7143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592246" y="2285992"/>
            <a:ext cx="55175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57422" y="4357694"/>
            <a:ext cx="55175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57818" y="4214818"/>
            <a:ext cx="55175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st-Et-wallpapers-backgrounds-for-powerpoin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357166"/>
            <a:ext cx="8572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Здоро́вье</a:t>
            </a:r>
            <a:r>
              <a:rPr lang="ru-RU" sz="2800" b="1" dirty="0" smtClean="0"/>
              <a:t> — состояние любого живого организма, при котором он в целом и все его органы способны полностью выполнять свои функции; отсутствие недуга, болезни (подробное рассмотрение определений здоровья приведено ниже). 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496"/>
            <a:ext cx="57150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Здоровье — нормальная функция организма на всех уровнях его организации, нормальный ход биологических процессов, способствующих индивидуальному выживанию и воспроизводству</a:t>
            </a:r>
            <a:endParaRPr lang="ru-RU" sz="2800" b="1" dirty="0"/>
          </a:p>
        </p:txBody>
      </p:sp>
      <p:pic>
        <p:nvPicPr>
          <p:cNvPr id="1026" name="Picture 2" descr="https://im-tub-ap-ru.yandex.net/pic/bc39dc9167651c1ca54f6275eb721f13/pic.rutube.ru/user/94/5a/945afe005f8fe006bb32df651c3b4e7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2168" y="2500306"/>
            <a:ext cx="2991832" cy="411956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Олег\Мои документы\Мои рисунки\Картинки\картинки\для передвижек\104805109_5111852_Gigiena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Documents and Settings\Олег\Мои документы\Мои рисунки\278227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1285860"/>
            <a:ext cx="6953272" cy="5214954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-71151" y="142852"/>
            <a:ext cx="9215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 каком витамине идет речь?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Олег\Мои документы\Мои рисунки\Картинки\картинки\для передвижек\104805109_5111852_Gigiena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Documents and Settings\Олег\Мои документы\Мои рисунки\iCAL0V7DJ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1500174"/>
            <a:ext cx="7215238" cy="4714908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714348" y="285728"/>
            <a:ext cx="7563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Верны ли утверждения?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Олег\Мои документы\Мои рисунки\Картинки\картинки\для передвижек\104805109_5111852_Gigiena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Documents and Settings\Олег\Мои документы\Мои рисунки\15-004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2143116"/>
            <a:ext cx="6143668" cy="239077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7" name="Picture 3" descr="C:\Documents and Settings\Олег\Мои документы\Мои рисунки\hello_html_119d8676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26" y="4572008"/>
            <a:ext cx="6215074" cy="2285992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8" name="Picture 4" descr="C:\Documents and Settings\Олег\Мои документы\Мои рисунки\84240_html_m6d05ce7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6286512" cy="2066925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Олег\Мои документы\Мои рисунки\Картинки\картинки\для передвижек\104805109_5111852_Gigiena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Documents and Settings\Олег\Мои документы\Мои рисунки\iCADPVHL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1571612"/>
            <a:ext cx="6929486" cy="485589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-214346" y="214290"/>
            <a:ext cx="95592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Дополните пословицы о здоровье.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1285860"/>
            <a:ext cx="57864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 Black" pitchFamily="34" charset="0"/>
              </a:rPr>
              <a:t>Как выполняются подражательные движения </a:t>
            </a:r>
          </a:p>
          <a:p>
            <a:pPr algn="ctr"/>
            <a:r>
              <a:rPr lang="ru-RU" sz="3200" b="1" dirty="0" smtClean="0">
                <a:latin typeface="Arial Black" pitchFamily="34" charset="0"/>
              </a:rPr>
              <a:t>«Уточка» и «Петушок»?</a:t>
            </a:r>
            <a:endParaRPr lang="ru-RU" sz="3200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SCN7187_mpeg1video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642909" y="571480"/>
            <a:ext cx="8024857" cy="5471493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mute="1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SCN7209_mpeg1video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785786" y="642918"/>
            <a:ext cx="7643866" cy="5211727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mute="1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Олег\Мои документы\Мои рисунки\Картинки\картинки\для передвижек\104805109_5111852_Gigiena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Documents and Settings\Олег\Мои документы\Мои рисунки\klinc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642918"/>
            <a:ext cx="8001056" cy="535785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Олег\Мои документы\Мои рисунки\Картинки\картинки\для передвижек\104805109_5111852_Gigiena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Documents and Settings\Олег\Мои документы\Мои рисунки\1294038003_spor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1142984"/>
            <a:ext cx="6643734" cy="5394042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214290"/>
            <a:ext cx="89472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Назовите виды спорта на Ф, В, Б.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Олег\Мои документы\Мои рисунки\Картинки\картинки\для передвижек\104805109_5111852_Gigiena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Documents and Settings\Олег\Мои документы\Мои рисунки\iCAA2C29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1714488"/>
            <a:ext cx="6786609" cy="4935716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какой последовательности выполняется зарядка?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CA62P4E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31876"/>
            <a:ext cx="9144000" cy="6889876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/>
        </p:nvGraphicFramePr>
        <p:xfrm>
          <a:off x="0" y="214290"/>
          <a:ext cx="9144000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SCN7196_mpeg1video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380970" y="642918"/>
            <a:ext cx="8277284" cy="564360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20000" mute="1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st-Et-wallpapers-backgrounds-for-powerpoin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14282" y="837746"/>
            <a:ext cx="857256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Ситуация №1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Воспитатель на родительском собрании в старшей группе рассказал о том, как готовить детей к обучению в школе, развивая их физически. Бабушка одного мальчика активно настаивала на том, чтобы ее внука не брали на прогулку, отстраняли от участия в играх, так как у него слабое сердце. Она говорила, что ее внук умеет читать, писать, считать, что учится ему будет легко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st-Et-wallpapers-backgrounds-for-powerpoin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1174891"/>
            <a:ext cx="842968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Ситуация №2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Нередко родители говорят ребенку: «Ты не сможешь это сделать!», «Не бегай, упадешь!», «Не прыгай!», «У тебя ничего не получится!»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st-Et-wallpapers-backgrounds-for-powerpoin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458110"/>
            <a:ext cx="814393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Ситуация №3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Мать 6-летней девочки жалуется врачу, что ее дочь часто болеет: «Чуть просквозит, она начинает кашлять. Зимой все дети катаются на санках, лыжах. Румянец во всю щеку! А моя сидит дома бледная, с насморком. Почему одни дети не боятся простуды, а другие то и дело болеют? А нам не до закаливания! Пусть здоровых закаливают!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CA62P4E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31876"/>
            <a:ext cx="9144000" cy="68898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4546" y="500042"/>
            <a:ext cx="64294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Мой ребенок будет здоров, если ….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8136" name="Picture 8" descr="https://im-tub-ap-ru.yandex.net/pic/f5f5f034e73a71f12185bc071270e883/smayls.ru/data/smiles/animashki-sport-129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60" y="1714488"/>
            <a:ext cx="5715040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st-Et-wallpapers-backgrounds-for-powerpoin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N716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29190" y="4143380"/>
            <a:ext cx="3357586" cy="2518190"/>
          </a:xfrm>
          <a:prstGeom prst="rect">
            <a:avLst/>
          </a:prstGeom>
        </p:spPr>
      </p:pic>
      <p:pic>
        <p:nvPicPr>
          <p:cNvPr id="4" name="Рисунок 3" descr="DSCN716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00100" y="4143380"/>
            <a:ext cx="3357554" cy="2518166"/>
          </a:xfrm>
          <a:prstGeom prst="rect">
            <a:avLst/>
          </a:prstGeom>
        </p:spPr>
      </p:pic>
      <p:pic>
        <p:nvPicPr>
          <p:cNvPr id="6" name="Рисунок 5" descr="DSCN720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786050" y="1357298"/>
            <a:ext cx="3428991" cy="257174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9874731">
            <a:off x="2866" y="798292"/>
            <a:ext cx="3555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Режим дня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st-Et-wallpapers-backgrounds-for-powerpoin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N714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85728"/>
            <a:ext cx="3524242" cy="2643182"/>
          </a:xfrm>
          <a:prstGeom prst="rect">
            <a:avLst/>
          </a:prstGeom>
        </p:spPr>
      </p:pic>
      <p:pic>
        <p:nvPicPr>
          <p:cNvPr id="4" name="Рисунок 3" descr="DSCN715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3571876"/>
            <a:ext cx="3714744" cy="2786058"/>
          </a:xfrm>
          <a:prstGeom prst="rect">
            <a:avLst/>
          </a:prstGeom>
        </p:spPr>
      </p:pic>
      <p:pic>
        <p:nvPicPr>
          <p:cNvPr id="5" name="Рисунок 4" descr="DSCN715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86313" y="3643314"/>
            <a:ext cx="3714775" cy="27860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790862">
            <a:off x="2844875" y="1556398"/>
            <a:ext cx="6500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Правильное питание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st-Et-wallpapers-backgrounds-for-powerpoin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WP_20151127_10_51_52_Pro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4357694"/>
            <a:ext cx="4143372" cy="2327450"/>
          </a:xfrm>
          <a:prstGeom prst="rect">
            <a:avLst/>
          </a:prstGeom>
        </p:spPr>
      </p:pic>
      <p:pic>
        <p:nvPicPr>
          <p:cNvPr id="4" name="Рисунок 3" descr="WP_20151127_10_52_02_Pro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3438" y="4357694"/>
            <a:ext cx="4143372" cy="2327450"/>
          </a:xfrm>
          <a:prstGeom prst="rect">
            <a:avLst/>
          </a:prstGeom>
        </p:spPr>
      </p:pic>
      <p:pic>
        <p:nvPicPr>
          <p:cNvPr id="5" name="Рисунок 4" descr="WP_20151127_10_52_31_Pro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4282" y="1643050"/>
            <a:ext cx="4143372" cy="2327450"/>
          </a:xfrm>
          <a:prstGeom prst="rect">
            <a:avLst/>
          </a:prstGeom>
        </p:spPr>
      </p:pic>
      <p:pic>
        <p:nvPicPr>
          <p:cNvPr id="6" name="Рисунок 5" descr="WP_20151127_10_53_16_Pro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714876" y="1643050"/>
            <a:ext cx="4071934" cy="22873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71802" y="428604"/>
            <a:ext cx="29535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Прогулка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st-Et-wallpapers-backgrounds-for-powerpoin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WP_20160119_09_06_17_Pro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4344888"/>
            <a:ext cx="3929090" cy="2207081"/>
          </a:xfrm>
          <a:prstGeom prst="rect">
            <a:avLst/>
          </a:prstGeom>
        </p:spPr>
      </p:pic>
      <p:pic>
        <p:nvPicPr>
          <p:cNvPr id="4" name="Рисунок 3" descr="WP_20160119_09_06_55_Pro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3438" y="4357694"/>
            <a:ext cx="3808948" cy="2139594"/>
          </a:xfrm>
          <a:prstGeom prst="rect">
            <a:avLst/>
          </a:prstGeom>
        </p:spPr>
      </p:pic>
      <p:pic>
        <p:nvPicPr>
          <p:cNvPr id="5" name="Рисунок 4" descr="WP_20160119_09_11_22_Pro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4282" y="1643050"/>
            <a:ext cx="4071934" cy="2287321"/>
          </a:xfrm>
          <a:prstGeom prst="rect">
            <a:avLst/>
          </a:prstGeom>
        </p:spPr>
      </p:pic>
      <p:pic>
        <p:nvPicPr>
          <p:cNvPr id="7" name="Рисунок 6" descr="DSCN719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714876" y="1500174"/>
            <a:ext cx="3786182" cy="248244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214346" y="500042"/>
            <a:ext cx="9523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3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Физические занятия, плавание</a:t>
            </a:r>
            <a:endParaRPr lang="ru-RU" sz="53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st-Et-wallpapers-backgrounds-for-powerpoin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ageCAB2A2P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1142983"/>
            <a:ext cx="2071702" cy="2762270"/>
          </a:xfrm>
          <a:prstGeom prst="rect">
            <a:avLst/>
          </a:prstGeom>
        </p:spPr>
      </p:pic>
      <p:pic>
        <p:nvPicPr>
          <p:cNvPr id="6" name="Рисунок 5" descr="imageCAPXA3AJ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57752" y="4214818"/>
            <a:ext cx="4000496" cy="2250279"/>
          </a:xfrm>
          <a:prstGeom prst="rect">
            <a:avLst/>
          </a:prstGeom>
        </p:spPr>
      </p:pic>
      <p:pic>
        <p:nvPicPr>
          <p:cNvPr id="7" name="Рисунок 6" descr="imageCAQQSW9B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572264" y="1142984"/>
            <a:ext cx="2120276" cy="2827035"/>
          </a:xfrm>
          <a:prstGeom prst="rect">
            <a:avLst/>
          </a:prstGeom>
        </p:spPr>
      </p:pic>
      <p:pic>
        <p:nvPicPr>
          <p:cNvPr id="8" name="Рисунок 7" descr="imageCA6CFIN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85720" y="4071942"/>
            <a:ext cx="4357686" cy="2451198"/>
          </a:xfrm>
          <a:prstGeom prst="rect">
            <a:avLst/>
          </a:prstGeom>
        </p:spPr>
      </p:pic>
      <p:pic>
        <p:nvPicPr>
          <p:cNvPr id="9" name="Рисунок 8" descr="IMG_4338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928926" y="1571612"/>
            <a:ext cx="3047989" cy="228599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214346" y="0"/>
            <a:ext cx="95621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Благоприятная обстановка в семье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298</Words>
  <Application>Microsoft Office PowerPoint</Application>
  <PresentationFormat>Экран (4:3)</PresentationFormat>
  <Paragraphs>57</Paragraphs>
  <Slides>33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Олег</cp:lastModifiedBy>
  <cp:revision>34</cp:revision>
  <dcterms:created xsi:type="dcterms:W3CDTF">2004-07-28T17:48:22Z</dcterms:created>
  <dcterms:modified xsi:type="dcterms:W3CDTF">2016-02-08T13:09:08Z</dcterms:modified>
</cp:coreProperties>
</file>