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 autoAdjust="0"/>
    <p:restoredTop sz="94660"/>
  </p:normalViewPr>
  <p:slideViewPr>
    <p:cSldViewPr>
      <p:cViewPr varScale="1">
        <p:scale>
          <a:sx n="71" d="100"/>
          <a:sy n="71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6280B-55AE-47AE-AE40-9FAB9F6A410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117499-D8EB-42D7-9613-47597F084B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872808" cy="195111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Презентацию подготовила </a:t>
            </a:r>
          </a:p>
          <a:p>
            <a:pPr algn="r"/>
            <a:r>
              <a:rPr lang="ru-RU" dirty="0" smtClean="0"/>
              <a:t>учитель-логопед </a:t>
            </a:r>
          </a:p>
          <a:p>
            <a:pPr algn="r"/>
            <a:r>
              <a:rPr lang="ru-RU" dirty="0" err="1" smtClean="0"/>
              <a:t>Чепурина</a:t>
            </a:r>
            <a:r>
              <a:rPr lang="ru-RU" dirty="0" smtClean="0"/>
              <a:t> Любовь Вячеславовна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316835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Домашние животные и их детеныши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38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5085184"/>
            <a:ext cx="6758136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КОНЬ – ЛОШАДЬ - ЖЕРЕБЁНОК</a:t>
            </a:r>
            <a:endParaRPr lang="ru-RU" sz="3200" dirty="0"/>
          </a:p>
        </p:txBody>
      </p:sp>
      <p:pic>
        <p:nvPicPr>
          <p:cNvPr id="4098" name="Picture 2" descr="C:\Users\Игорь\Desktop\лошадь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367"/>
            <a:ext cx="7632848" cy="54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98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35563"/>
            <a:ext cx="7272807" cy="82974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БАРАН - ОВЦА – ЯГНЁНОК (ЯГНЯТА)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506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62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57192"/>
            <a:ext cx="7848872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ХРЯК </a:t>
            </a:r>
            <a:r>
              <a:rPr lang="ru-RU" sz="3200" dirty="0" smtClean="0"/>
              <a:t>– СВИНЬЯ - ПОРОСЁНОК (ПОРОСЯТА)</a:t>
            </a:r>
            <a:endParaRPr lang="ru-RU" sz="3200" dirty="0"/>
          </a:p>
        </p:txBody>
      </p:sp>
      <p:pic>
        <p:nvPicPr>
          <p:cNvPr id="2054" name="Picture 6" descr="C:\Users\Игорь\Desktop\свинь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234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59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92966"/>
            <a:ext cx="8136904" cy="98836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КОЗЁЛ – КОЗА - КОЗЛЁНОК (КОЗЛЯТА)</a:t>
            </a:r>
            <a:endParaRPr lang="ru-RU" sz="3200" dirty="0"/>
          </a:p>
        </p:txBody>
      </p:sp>
      <p:pic>
        <p:nvPicPr>
          <p:cNvPr id="3" name="Picture 2" descr="C:\Users\Игорь\Desktop\коз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0" y="270019"/>
            <a:ext cx="7506965" cy="53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61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550224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 smtClean="0"/>
              <a:t>КОТ </a:t>
            </a:r>
            <a:r>
              <a:rPr lang="ru-RU" sz="3200" dirty="0" smtClean="0"/>
              <a:t>– КОШКА - КОТЁНОК (КОТЯТА) </a:t>
            </a:r>
            <a:endParaRPr lang="ru-RU" sz="3200" dirty="0"/>
          </a:p>
        </p:txBody>
      </p:sp>
      <p:pic>
        <p:nvPicPr>
          <p:cNvPr id="3" name="Picture 2" descr="C:\Users\Игорь\Desktop\кош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56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3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797152"/>
            <a:ext cx="7262192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БЫК – КОРОВА - ТЕЛЁНОК</a:t>
            </a:r>
            <a:endParaRPr lang="ru-RU" sz="3200" dirty="0"/>
          </a:p>
        </p:txBody>
      </p:sp>
      <p:pic>
        <p:nvPicPr>
          <p:cNvPr id="1026" name="Picture 2" descr="C:\Users\Игорь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08" y="332656"/>
            <a:ext cx="797267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67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049180"/>
            <a:ext cx="7406208" cy="12601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ПЁС – СОБАКА – ЩЕНОК (ЩЕНЯТА)</a:t>
            </a:r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250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0493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700808"/>
            <a:ext cx="7190184" cy="38143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Использованы ресурсы поисковой системы </a:t>
            </a:r>
            <a:r>
              <a:rPr lang="ru-RU" dirty="0" err="1" smtClean="0"/>
              <a:t>Google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3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17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Домашние животные и их детеныши</vt:lpstr>
      <vt:lpstr>  КОНЬ – ЛОШАДЬ - ЖЕРЕБЁНОК</vt:lpstr>
      <vt:lpstr> БАРАН - ОВЦА – ЯГНЁНОК (ЯГНЯТА)</vt:lpstr>
      <vt:lpstr>  ХРЯК – СВИНЬЯ - ПОРОСЁНОК (ПОРОСЯТА)</vt:lpstr>
      <vt:lpstr> КОЗЁЛ – КОЗА - КОЗЛЁНОК (КОЗЛЯТА)</vt:lpstr>
      <vt:lpstr> КОТ – КОШКА - КОТЁНОК (КОТЯТА) </vt:lpstr>
      <vt:lpstr>  БЫК – КОРОВА - ТЕЛЁНОК</vt:lpstr>
      <vt:lpstr> ПЁС – СОБАКА – ЩЕНОК (ЩЕНЯТА)</vt:lpstr>
      <vt:lpstr>Использованы ресурсы поисковой системы Google.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</dc:title>
  <dc:creator>Игорь</dc:creator>
  <cp:lastModifiedBy>Игорь</cp:lastModifiedBy>
  <cp:revision>56</cp:revision>
  <dcterms:created xsi:type="dcterms:W3CDTF">2016-02-09T11:17:43Z</dcterms:created>
  <dcterms:modified xsi:type="dcterms:W3CDTF">2016-02-09T15:52:35Z</dcterms:modified>
</cp:coreProperties>
</file>