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0" r:id="rId5"/>
    <p:sldId id="262" r:id="rId6"/>
    <p:sldId id="263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46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3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dirty="0" smtClean="0">
                <a:solidFill>
                  <a:srgbClr val="660033"/>
                </a:solidFill>
                <a:effectLst/>
              </a:rPr>
              <a:t>Ракетные войска</a:t>
            </a:r>
            <a:br>
              <a:rPr lang="ru-RU" sz="6600" dirty="0" smtClean="0">
                <a:solidFill>
                  <a:srgbClr val="660033"/>
                </a:solidFill>
                <a:effectLst/>
              </a:rPr>
            </a:br>
            <a:r>
              <a:rPr lang="ru-RU" sz="6600" dirty="0" smtClean="0">
                <a:solidFill>
                  <a:srgbClr val="660033"/>
                </a:solidFill>
                <a:effectLst/>
              </a:rPr>
              <a:t>и артиллерия</a:t>
            </a:r>
            <a:endParaRPr lang="ru-RU" sz="6600" dirty="0">
              <a:solidFill>
                <a:srgbClr val="660033"/>
              </a:solidFill>
              <a:effectLst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 flipH="1" flipV="1">
            <a:off x="-1260648" y="6172199"/>
            <a:ext cx="28803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 flipV="1">
            <a:off x="8641082" y="61721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Содержимое 3" descr="Слайд №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70270" y="1700808"/>
            <a:ext cx="4164092" cy="50087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5029190" y="5157192"/>
            <a:ext cx="3682752" cy="1164969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Жехновская</a:t>
            </a:r>
            <a:r>
              <a:rPr lang="ru-RU" sz="2000" dirty="0" smtClean="0"/>
              <a:t> Н.Н.</a:t>
            </a:r>
          </a:p>
          <a:p>
            <a:r>
              <a:rPr lang="ru-RU" sz="2000" dirty="0" smtClean="0"/>
              <a:t>ГБОУ № 576</a:t>
            </a:r>
          </a:p>
          <a:p>
            <a:r>
              <a:rPr lang="ru-RU" sz="2000" dirty="0" smtClean="0"/>
              <a:t>воспитатель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лайд №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142984"/>
            <a:ext cx="7072362" cy="5500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4800" b="0" dirty="0" smtClean="0">
                <a:solidFill>
                  <a:srgbClr val="660033"/>
                </a:solidFill>
                <a:effectLst/>
              </a:rPr>
              <a:t>Установлен в 1964 году</a:t>
            </a:r>
            <a:endParaRPr lang="ru-RU" sz="4800" b="0" dirty="0">
              <a:solidFill>
                <a:srgbClr val="66003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Первые ракетные установки Великой Отечественной войны «Катюша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</a:p>
          <a:p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51476"/>
            <a:ext cx="5472608" cy="387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52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ины - ракетчи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980728"/>
            <a:ext cx="6264696" cy="52858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03232" cy="72008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Будущие командиры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835696" y="980728"/>
            <a:ext cx="6264696" cy="528583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кета №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9604" y="728700"/>
            <a:ext cx="7152795" cy="5364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кета №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484784"/>
            <a:ext cx="6048672" cy="4536503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Всегда в боевой готовности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кетные войс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9604" y="1484785"/>
            <a:ext cx="7152796" cy="4608512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Служба днем и ночью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53" y="1481138"/>
            <a:ext cx="5757094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</a:rPr>
              <a:t>Пуск</a:t>
            </a:r>
            <a:endParaRPr lang="ru-RU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05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33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Открытая</vt:lpstr>
      <vt:lpstr>Ракетные войска и артиллерия</vt:lpstr>
      <vt:lpstr>Установлен в 1964 году</vt:lpstr>
      <vt:lpstr>Презентация PowerPoint</vt:lpstr>
      <vt:lpstr>Будущие командиры</vt:lpstr>
      <vt:lpstr>Презентация PowerPoint</vt:lpstr>
      <vt:lpstr>Всегда в боевой готовности</vt:lpstr>
      <vt:lpstr>Служба днем и ночью</vt:lpstr>
      <vt:lpstr>Пуск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ракетных войск и артиллерии</dc:title>
  <dc:creator>Елена</dc:creator>
  <cp:lastModifiedBy>teacher</cp:lastModifiedBy>
  <cp:revision>23</cp:revision>
  <dcterms:created xsi:type="dcterms:W3CDTF">2011-02-01T14:47:00Z</dcterms:created>
  <dcterms:modified xsi:type="dcterms:W3CDTF">2015-11-18T10:32:49Z</dcterms:modified>
</cp:coreProperties>
</file>