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64" r:id="rId4"/>
    <p:sldId id="259" r:id="rId5"/>
    <p:sldId id="258" r:id="rId6"/>
    <p:sldId id="268" r:id="rId7"/>
    <p:sldId id="267" r:id="rId8"/>
    <p:sldId id="262" r:id="rId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83" autoAdjust="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3857628"/>
            <a:ext cx="8112062" cy="2000264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</a:rPr>
              <a:t>Учитель – Хуурак </a:t>
            </a:r>
            <a:r>
              <a:rPr lang="ru-RU" sz="2800" b="1" i="1" dirty="0" err="1" smtClean="0">
                <a:solidFill>
                  <a:srgbClr val="002060"/>
                </a:solidFill>
              </a:rPr>
              <a:t>Аяна</a:t>
            </a:r>
            <a:r>
              <a:rPr lang="ru-RU" sz="2800" b="1" i="1" dirty="0" smtClean="0">
                <a:solidFill>
                  <a:srgbClr val="002060"/>
                </a:solidFill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</a:rPr>
              <a:t>Хемчикеевна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533400"/>
            <a:ext cx="7472168" cy="2752724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</a:rPr>
              <a:t>«Удивительный мир химических задач»</a:t>
            </a:r>
            <a:r>
              <a:rPr lang="ru-RU" sz="6000" i="1" dirty="0" smtClean="0"/>
              <a:t/>
            </a:r>
            <a:br>
              <a:rPr lang="ru-RU" sz="6000" i="1" dirty="0" smtClean="0"/>
            </a:br>
            <a:endParaRPr lang="ru-RU" sz="60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85720" y="214290"/>
            <a:ext cx="8358246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Предлагаемый элективный курс предназначен для учащихся 9 классов на этапе предпрофильной подготовки. </a:t>
            </a:r>
            <a:endParaRPr lang="ru-RU" sz="5400" dirty="0" smtClean="0">
              <a:ea typeface="Times New Roman" pitchFamily="18" charset="0"/>
              <a:cs typeface="Arial" pitchFamily="34" charset="0"/>
            </a:endParaRPr>
          </a:p>
          <a:p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2423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428605"/>
            <a:ext cx="807249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dirty="0" smtClean="0">
                <a:ea typeface="Times New Roman" pitchFamily="18" charset="0"/>
                <a:cs typeface="Arial" pitchFamily="34" charset="0"/>
              </a:rPr>
              <a:t>Она рассчитана на 17 часов – по одному учебному часу в неделю. </a:t>
            </a:r>
            <a:endParaRPr lang="ru-RU" sz="7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85728"/>
            <a:ext cx="871543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/>
              <a:t>Цель курса:</a:t>
            </a:r>
            <a:r>
              <a:rPr lang="ru-RU" sz="4000" dirty="0" smtClean="0"/>
              <a:t> </a:t>
            </a:r>
          </a:p>
          <a:p>
            <a:pPr algn="ctr"/>
            <a:r>
              <a:rPr lang="ru-RU" sz="4000" dirty="0" smtClean="0"/>
              <a:t>- формирование мотивации для сознательного выбора профиля обучения;</a:t>
            </a:r>
          </a:p>
          <a:p>
            <a:pPr algn="ctr"/>
            <a:r>
              <a:rPr lang="ru-RU" sz="4000" dirty="0" smtClean="0"/>
              <a:t>- формирование познавательного интереса к химии через решение расчетных и экспериментальных задач.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357166"/>
            <a:ext cx="842968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 </a:t>
            </a:r>
            <a:r>
              <a:rPr lang="ru-RU" sz="2600" b="1" dirty="0" smtClean="0"/>
              <a:t>В задачи курса входит:</a:t>
            </a:r>
            <a:endParaRPr lang="ru-RU" sz="2600" dirty="0" smtClean="0"/>
          </a:p>
          <a:p>
            <a:r>
              <a:rPr lang="ru-RU" sz="2600" b="1" dirty="0" smtClean="0"/>
              <a:t>  </a:t>
            </a:r>
            <a:r>
              <a:rPr lang="ru-RU" sz="2600" dirty="0" smtClean="0"/>
              <a:t>- научить учащихся решать все типы расчетных химических задач, используя разные способы решения (метод пропорции, алгебраический метод и другие);</a:t>
            </a:r>
          </a:p>
          <a:p>
            <a:r>
              <a:rPr lang="ru-RU" sz="2600" dirty="0" smtClean="0"/>
              <a:t>  - научить применять теоретические знания, полученные на уроках химии, при решении задач;</a:t>
            </a:r>
          </a:p>
          <a:p>
            <a:r>
              <a:rPr lang="ru-RU" sz="2600" dirty="0" smtClean="0"/>
              <a:t>  - развитие умений и навыков математических действий;</a:t>
            </a:r>
          </a:p>
          <a:p>
            <a:r>
              <a:rPr lang="ru-RU" sz="2600" dirty="0" smtClean="0"/>
              <a:t>  - формирование умений организовывать свой учебный труд, пользоваться учебником, справочной литературой, соблюдать правила работы в классе;</a:t>
            </a:r>
          </a:p>
          <a:p>
            <a:r>
              <a:rPr lang="ru-RU" sz="2600" dirty="0" smtClean="0"/>
              <a:t>  - развивать навыки коммуникативного общения при групповых формах работы.  </a:t>
            </a:r>
          </a:p>
          <a:p>
            <a:r>
              <a:rPr lang="ru-RU" sz="2800" dirty="0" smtClean="0"/>
              <a:t> </a:t>
            </a:r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500042"/>
            <a:ext cx="81439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000" dirty="0" smtClean="0">
                <a:ea typeface="Times New Roman" pitchFamily="18" charset="0"/>
                <a:cs typeface="Arial" pitchFamily="34" charset="0"/>
              </a:rPr>
              <a:t>Занимаясь на этом курсе, учащиеся узнают много нового и интересного о веществах, научатся решать расчетные и экспериментальные задачи. Умение решать задачи поможет учащимся в дальнейшем решать сложные комбинированные задачи по химии.</a:t>
            </a:r>
            <a:endParaRPr lang="ru-RU" sz="40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597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85720" y="214290"/>
            <a:ext cx="8643998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000" dirty="0" smtClean="0"/>
              <a:t> </a:t>
            </a:r>
            <a:r>
              <a:rPr lang="ru-RU" sz="5400" dirty="0" smtClean="0"/>
              <a:t>Данный курс дает возможность учащимся развить познавательный интерес и провести рефлексию правильности выбора профиля обучения.</a:t>
            </a:r>
          </a:p>
        </p:txBody>
      </p:sp>
    </p:spTree>
    <p:extLst>
      <p:ext uri="{BB962C8B-B14F-4D97-AF65-F5344CB8AC3E}">
        <p14:creationId xmlns:p14="http://schemas.microsoft.com/office/powerpoint/2010/main" val="1340565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2357430"/>
            <a:ext cx="8286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4800" dirty="0" smtClean="0">
                <a:latin typeface="Times New Roman"/>
                <a:ea typeface="Times New Roman"/>
              </a:rPr>
              <a:t>Спасибо за внимание!</a:t>
            </a:r>
            <a:endParaRPr lang="ru-RU" sz="4800" dirty="0">
              <a:latin typeface="Times New Roman"/>
              <a:ea typeface="Times New Roman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159</TotalTime>
  <Words>206</Words>
  <Application>Microsoft Office PowerPoint</Application>
  <PresentationFormat>Экран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Официальная</vt:lpstr>
      <vt:lpstr>«Удивительный мир химических задач»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«Удивительный мир химических задач» </dc:title>
  <dc:creator>МОУ СОШ Хову-Аксы</dc:creator>
  <cp:lastModifiedBy>Соцпед</cp:lastModifiedBy>
  <cp:revision>13</cp:revision>
  <cp:lastPrinted>2012-09-12T06:10:14Z</cp:lastPrinted>
  <dcterms:created xsi:type="dcterms:W3CDTF">2011-09-13T03:24:07Z</dcterms:created>
  <dcterms:modified xsi:type="dcterms:W3CDTF">2012-09-12T06:12:10Z</dcterms:modified>
</cp:coreProperties>
</file>