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37" t="16250" r="17969" b="15000"/>
          <a:stretch>
            <a:fillRect/>
          </a:stretch>
        </p:blipFill>
        <p:spPr bwMode="auto">
          <a:xfrm>
            <a:off x="0" y="-71439"/>
            <a:ext cx="9144001" cy="692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8001056" cy="3786214"/>
          </a:xfrm>
        </p:spPr>
        <p:txBody>
          <a:bodyPr>
            <a:normAutofit/>
          </a:bodyPr>
          <a:lstStyle/>
          <a:p>
            <a:r>
              <a:rPr lang="ru-RU" sz="9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Образование </a:t>
            </a:r>
            <a:br>
              <a:rPr lang="ru-RU" sz="9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</a:br>
            <a:r>
              <a:rPr lang="ru-RU" sz="9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СССР</a:t>
            </a:r>
            <a:r>
              <a:rPr lang="ru-RU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Monotype Corsiva"/>
              </a:rPr>
              <a:t/>
            </a:r>
            <a:br>
              <a:rPr lang="ru-RU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Monotype Corsiva"/>
              </a:rPr>
            </a:b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sss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4252807"/>
            <a:ext cx="4286248" cy="2605193"/>
          </a:xfrm>
          <a:prstGeom prst="rect">
            <a:avLst/>
          </a:prstGeom>
        </p:spPr>
      </p:pic>
      <p:pic>
        <p:nvPicPr>
          <p:cNvPr id="5" name="Рисунок 4" descr="6e5687_90let-sssr.jpg"/>
          <p:cNvPicPr>
            <a:picLocks noChangeAspect="1"/>
          </p:cNvPicPr>
          <p:nvPr/>
        </p:nvPicPr>
        <p:blipFill>
          <a:blip r:embed="rId4"/>
          <a:srcRect l="2842" t="2265" b="18460"/>
          <a:stretch>
            <a:fillRect/>
          </a:stretch>
        </p:blipFill>
        <p:spPr>
          <a:xfrm>
            <a:off x="0" y="4286256"/>
            <a:ext cx="4884816" cy="2571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37" t="16250" r="17969" b="15000"/>
          <a:stretch>
            <a:fillRect/>
          </a:stretch>
        </p:blipFill>
        <p:spPr bwMode="auto">
          <a:xfrm>
            <a:off x="-1" y="-71439"/>
            <a:ext cx="9144001" cy="692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643998" cy="64294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политика СССР.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14356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/>
              <a:t>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785794"/>
            <a:ext cx="90011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конце  20-х гг. партия учитывала национальную специфику.</a:t>
            </a:r>
          </a:p>
          <a:p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мусульманских республиках духовенству вернули земли, восстановили шариатские суды, признавали мусульманские нормы поведения.</a:t>
            </a:r>
          </a:p>
          <a:p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 Севере и в Сибири сохранялось родовое самоуправление.</a:t>
            </a:r>
          </a:p>
          <a:p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Большое внимание уделялось культурному развитию малых народов - многие из них впервые получили письменность.</a:t>
            </a:r>
          </a:p>
          <a:p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Москве и Петрограде открылись институты народов Востока и Севера.</a:t>
            </a:r>
          </a:p>
        </p:txBody>
      </p:sp>
      <p:pic>
        <p:nvPicPr>
          <p:cNvPr id="9" name="Рисунок 8" descr="JaHHvKGLZVs.jpg"/>
          <p:cNvPicPr>
            <a:picLocks noChangeAspect="1"/>
          </p:cNvPicPr>
          <p:nvPr/>
        </p:nvPicPr>
        <p:blipFill>
          <a:blip r:embed="rId3"/>
          <a:srcRect l="1283" t="27773"/>
          <a:stretch>
            <a:fillRect/>
          </a:stretch>
        </p:blipFill>
        <p:spPr>
          <a:xfrm>
            <a:off x="-34678" y="3500438"/>
            <a:ext cx="9178678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37" t="16250" r="17969" b="15000"/>
          <a:stretch>
            <a:fillRect/>
          </a:stretch>
        </p:blipFill>
        <p:spPr bwMode="auto">
          <a:xfrm>
            <a:off x="-1" y="-71439"/>
            <a:ext cx="9144001" cy="692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643998" cy="64294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политика СССР.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14356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/>
              <a:t>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642918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Представители коренных народов привлекались к управлению государством, для них создавались льготы при приёме в ВУЗы.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Но «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коренизация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» имела и перегибы. 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Киргизии началось насильственное переселение русских с их земель.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 Украине украинский язык стал государственным и без его знания нельзя было занимать должности. </a:t>
            </a:r>
          </a:p>
        </p:txBody>
      </p:sp>
      <p:pic>
        <p:nvPicPr>
          <p:cNvPr id="8" name="Рисунок 7" descr="22.jpg"/>
          <p:cNvPicPr>
            <a:picLocks noChangeAspect="1"/>
          </p:cNvPicPr>
          <p:nvPr/>
        </p:nvPicPr>
        <p:blipFill>
          <a:blip r:embed="rId3"/>
          <a:srcRect l="-176" t="29700" r="-176" b="2017"/>
          <a:stretch>
            <a:fillRect/>
          </a:stretch>
        </p:blipFill>
        <p:spPr>
          <a:xfrm>
            <a:off x="0" y="2684533"/>
            <a:ext cx="9144000" cy="4173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37" t="16250" r="17969" b="15000"/>
          <a:stretch>
            <a:fillRect/>
          </a:stretch>
        </p:blipFill>
        <p:spPr bwMode="auto">
          <a:xfrm>
            <a:off x="-1" y="-71439"/>
            <a:ext cx="9144001" cy="692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64294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на урок: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14356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/>
              <a:t>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928670"/>
            <a:ext cx="67151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Почему образование государства СССР было неизбежно?</a:t>
            </a:r>
          </a:p>
        </p:txBody>
      </p:sp>
      <p:pic>
        <p:nvPicPr>
          <p:cNvPr id="7" name="Рисунок 6" descr="14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786190"/>
            <a:ext cx="3071802" cy="3071810"/>
          </a:xfrm>
          <a:prstGeom prst="rect">
            <a:avLst/>
          </a:prstGeo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89441"/>
            <a:ext cx="3857620" cy="2968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37" t="16250" r="17969" b="15000"/>
          <a:stretch>
            <a:fillRect/>
          </a:stretch>
        </p:blipFill>
        <p:spPr bwMode="auto">
          <a:xfrm>
            <a:off x="-1" y="-71439"/>
            <a:ext cx="9144001" cy="692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857232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урока: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785794"/>
            <a:ext cx="7715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1.Предпосылки образования.</a:t>
            </a:r>
          </a:p>
          <a:p>
            <a:pPr marL="533400" indent="-533400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2.Принципы построения.</a:t>
            </a:r>
          </a:p>
          <a:p>
            <a:pPr marL="533400" indent="-533400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3.Образование СССР. Конституция СССР.</a:t>
            </a:r>
          </a:p>
          <a:p>
            <a:pPr marL="533400" indent="-533400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4.Образование  новых союзных республик.</a:t>
            </a:r>
          </a:p>
          <a:p>
            <a:pPr marL="533400" indent="-533400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5.Национальная политика СССР.</a:t>
            </a:r>
          </a:p>
        </p:txBody>
      </p:sp>
      <p:pic>
        <p:nvPicPr>
          <p:cNvPr id="5" name="Рисунок 4" descr="obrazovanie-sss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3314"/>
            <a:ext cx="9144001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37" t="16250" r="17969" b="15000"/>
          <a:stretch>
            <a:fillRect/>
          </a:stretch>
        </p:blipFill>
        <p:spPr bwMode="auto">
          <a:xfrm>
            <a:off x="-1" y="-71439"/>
            <a:ext cx="9144001" cy="692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64294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на урок: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14356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/>
              <a:t>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928670"/>
            <a:ext cx="67151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Почему образование государства СССР было неизбежно?</a:t>
            </a:r>
          </a:p>
        </p:txBody>
      </p:sp>
      <p:pic>
        <p:nvPicPr>
          <p:cNvPr id="7" name="Рисунок 6" descr="010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57628"/>
            <a:ext cx="4572000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37" t="16250" r="17969" b="15000"/>
          <a:stretch>
            <a:fillRect/>
          </a:stretch>
        </p:blipFill>
        <p:spPr bwMode="auto">
          <a:xfrm>
            <a:off x="0" y="-71439"/>
            <a:ext cx="9144001" cy="692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64294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Предпосылки образования.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14356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/>
              <a:t>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572008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После войны на территории бывшей Российской империи было полтора десятка стран.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Самое крупное - РСФСР строилось по федеративному принципу и включало автономии и национальные округа.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Во всех Советских республиках у власти стояли представители большевиков.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Их цель - построение социализма.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Они имели единую экономическую основу – </a:t>
            </a:r>
            <a:r>
              <a:rPr lang="ru-RU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гос.собственность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на средства производства.   </a:t>
            </a:r>
          </a:p>
        </p:txBody>
      </p:sp>
      <p:pic>
        <p:nvPicPr>
          <p:cNvPr id="7" name="Рисунок 6" descr="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714355"/>
            <a:ext cx="6429420" cy="3726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37" t="16250" r="17969" b="15000"/>
          <a:stretch>
            <a:fillRect/>
          </a:stretch>
        </p:blipFill>
        <p:spPr bwMode="auto">
          <a:xfrm>
            <a:off x="-1" y="-71439"/>
            <a:ext cx="9144001" cy="692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64294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Предпосылки образования.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14356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/>
              <a:t>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14356"/>
            <a:ext cx="8929718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Все страны были связаны тесными экономическими связями.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Их население ассоциировало себя в качестве единого народа.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1920-21 гг. РСФСР, Украина, Белоруссия, Армения, Грузия и Азербайджан заключили договора в военной, экономической областях и дипломатической сфере.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Внешняя торговля славянских государств была объединена.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План ГОЭЛРО предусматривал создание единой энергетической базы всех советских республик и их развитие на этой основе.</a:t>
            </a:r>
          </a:p>
        </p:txBody>
      </p:sp>
      <p:pic>
        <p:nvPicPr>
          <p:cNvPr id="7" name="Рисунок 6" descr="0_c5714_ce6d19d8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286124"/>
            <a:ext cx="5786446" cy="3571877"/>
          </a:xfrm>
          <a:prstGeom prst="rect">
            <a:avLst/>
          </a:prstGeom>
        </p:spPr>
      </p:pic>
      <p:pic>
        <p:nvPicPr>
          <p:cNvPr id="8" name="Рисунок 7" descr="goelro_shema_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14686"/>
            <a:ext cx="3357554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37" t="16250" r="17969" b="15000"/>
          <a:stretch>
            <a:fillRect/>
          </a:stretch>
        </p:blipFill>
        <p:spPr bwMode="auto">
          <a:xfrm>
            <a:off x="0" y="-71439"/>
            <a:ext cx="9144001" cy="692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642942"/>
          </a:xfrm>
        </p:spPr>
        <p:txBody>
          <a:bodyPr>
            <a:normAutofit fontScale="90000"/>
          </a:bodyPr>
          <a:lstStyle/>
          <a:p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Принцыпы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построения.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14356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/>
              <a:t>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2867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Были разные точки зрения на принципы построения единого государства.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Комиссию по подготовке проекта Союзного договора возглавил  И. Сталин.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проекте был изложен план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автономизации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с привилегиями для РСФСР. 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Но Ленин подверг проект резкой критике и настоял на принципе равноправия при создании единого государства.</a:t>
            </a:r>
          </a:p>
        </p:txBody>
      </p:sp>
      <p:pic>
        <p:nvPicPr>
          <p:cNvPr id="7" name="Рисунок 6" descr="1920-16-728.jpg"/>
          <p:cNvPicPr>
            <a:picLocks noChangeAspect="1"/>
          </p:cNvPicPr>
          <p:nvPr/>
        </p:nvPicPr>
        <p:blipFill>
          <a:blip r:embed="rId3"/>
          <a:srcRect l="-224" t="24244"/>
          <a:stretch>
            <a:fillRect/>
          </a:stretch>
        </p:blipFill>
        <p:spPr>
          <a:xfrm>
            <a:off x="0" y="4071942"/>
            <a:ext cx="6643702" cy="2786058"/>
          </a:xfrm>
          <a:prstGeom prst="rect">
            <a:avLst/>
          </a:prstGeom>
        </p:spPr>
      </p:pic>
      <p:pic>
        <p:nvPicPr>
          <p:cNvPr id="8" name="Рисунок 7" descr="Science_&amp;_Society_Picture_Library_10456247.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248" y="4214818"/>
            <a:ext cx="2569752" cy="2643183"/>
          </a:xfrm>
          <a:prstGeom prst="rect">
            <a:avLst/>
          </a:prstGeom>
        </p:spPr>
      </p:pic>
      <p:pic>
        <p:nvPicPr>
          <p:cNvPr id="9" name="Рисунок 8" descr="11972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2357430"/>
            <a:ext cx="2857520" cy="1714512"/>
          </a:xfrm>
          <a:prstGeom prst="rect">
            <a:avLst/>
          </a:prstGeom>
        </p:spPr>
      </p:pic>
      <p:pic>
        <p:nvPicPr>
          <p:cNvPr id="10" name="Рисунок 9" descr="ae7c712669ea55ddb483552f48e211e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2428868"/>
            <a:ext cx="1714512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37" t="16250" r="17969" b="15000"/>
          <a:stretch>
            <a:fillRect/>
          </a:stretch>
        </p:blipFill>
        <p:spPr bwMode="auto">
          <a:xfrm>
            <a:off x="-1" y="-71439"/>
            <a:ext cx="9144001" cy="692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715436" cy="64294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СССР. Конституция СССР.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14356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/>
              <a:t>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78579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В н. 20-х гг. между закавказскими республиками были острые проблемы.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Для их решения Армению, Азербайджан и Грузию объединили в ЗСФСР.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30.12.1922 года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представители РСФСР, УССР, БССР и ЗСФСР подписали в Москве Договор и Декларацию об образовании СССР.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Новое государство формировалось на основе принципов добровольности.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В 1924 г. на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II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 Всесоюзном съезде Советов была принята Конституция СССР</a:t>
            </a:r>
          </a:p>
        </p:txBody>
      </p:sp>
      <p:pic>
        <p:nvPicPr>
          <p:cNvPr id="7" name="Рисунок 6" descr="0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8840"/>
            <a:ext cx="9144001" cy="447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37" t="16250" r="17969" b="15000"/>
          <a:stretch>
            <a:fillRect/>
          </a:stretch>
        </p:blipFill>
        <p:spPr bwMode="auto">
          <a:xfrm>
            <a:off x="-1" y="-71439"/>
            <a:ext cx="9144001" cy="692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643998" cy="64294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СССР. Конституция СССР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14356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/>
              <a:t>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785794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Высшим органом Власти объявлялся съезд Советов (в перерывах ВЦИК, состоящий из Совета Союза и Совета Национальностей.)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Республики ведали просвещением, юстицией, здравоохранением, соцобеспечением, земледелием, внутренними делами.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Союзные органы - бюджетом, внешней торговлей, госбезопасностью, обороной, внешней политикой, транспортом.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Выборы носили многоступенчатый характер и давали перевес рабочим.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Представители свергнутых классов к выборам не допускались.</a:t>
            </a:r>
          </a:p>
        </p:txBody>
      </p:sp>
      <p:pic>
        <p:nvPicPr>
          <p:cNvPr id="7" name="Picture 10" descr="Рисунок5"/>
          <p:cNvPicPr>
            <a:picLocks noChangeAspect="1" noChangeArrowheads="1"/>
          </p:cNvPicPr>
          <p:nvPr/>
        </p:nvPicPr>
        <p:blipFill>
          <a:blip r:embed="rId3"/>
          <a:srcRect l="-1081" t="28382" r="871" b="15652"/>
          <a:stretch>
            <a:fillRect/>
          </a:stretch>
        </p:blipFill>
        <p:spPr bwMode="auto">
          <a:xfrm>
            <a:off x="0" y="3214686"/>
            <a:ext cx="9144000" cy="3643314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37" t="16250" r="17969" b="15000"/>
          <a:stretch>
            <a:fillRect/>
          </a:stretch>
        </p:blipFill>
        <p:spPr bwMode="auto">
          <a:xfrm>
            <a:off x="-1" y="-71439"/>
            <a:ext cx="9144001" cy="692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4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новых союзных республик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14356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/>
              <a:t>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85723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конце 20-х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гг.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национально-государственном устройстве СССР были изменения.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состав СССР вошли на правах союзных республик - Узбекистан, Туркмения, Казахстан, Таджикистан и Киргизия.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Автономными республиками стали Ингушетия, Нахичевань, Чувашия, Молдавия. 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Автономными стал </a:t>
            </a:r>
            <a:r>
              <a:rPr lang="ru-RU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Горно-Балхашская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(Таджикистан) область и Коми-Пермяцкий и Ненецкий национальные округа (РСФСР)</a:t>
            </a:r>
          </a:p>
        </p:txBody>
      </p:sp>
      <p:pic>
        <p:nvPicPr>
          <p:cNvPr id="8" name="Рисунок 7" descr="image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3182"/>
            <a:ext cx="9144000" cy="421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</TotalTime>
  <Words>562</Words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Образование  СССР </vt:lpstr>
      <vt:lpstr>План урока:</vt:lpstr>
      <vt:lpstr>Задание на урок:</vt:lpstr>
      <vt:lpstr>Предпосылки образования.</vt:lpstr>
      <vt:lpstr>Предпосылки образования.</vt:lpstr>
      <vt:lpstr>Принцыпы построения.</vt:lpstr>
      <vt:lpstr>Образование СССР. Конституция СССР.</vt:lpstr>
      <vt:lpstr>Образование СССР. Конституция СССР</vt:lpstr>
      <vt:lpstr>Образование новых союзных республик</vt:lpstr>
      <vt:lpstr>Национальная политика СССР.</vt:lpstr>
      <vt:lpstr>Национальная политика СССР.</vt:lpstr>
      <vt:lpstr>Задание на урок: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</dc:creator>
  <cp:lastModifiedBy>user1</cp:lastModifiedBy>
  <cp:revision>7</cp:revision>
  <dcterms:created xsi:type="dcterms:W3CDTF">2014-11-01T15:40:49Z</dcterms:created>
  <dcterms:modified xsi:type="dcterms:W3CDTF">2016-02-04T10:55:53Z</dcterms:modified>
</cp:coreProperties>
</file>