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8"/>
  </p:notesMasterIdLst>
  <p:sldIdLst>
    <p:sldId id="260" r:id="rId3"/>
    <p:sldId id="281" r:id="rId4"/>
    <p:sldId id="278" r:id="rId5"/>
    <p:sldId id="258" r:id="rId6"/>
    <p:sldId id="268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45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E558F-60B2-41D8-9712-B137CE127854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490F4-5A4C-473C-B878-A8E9D907F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7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90F4-5A4C-473C-B878-A8E9D907FD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8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90F4-5A4C-473C-B878-A8E9D907FDA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06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90F4-5A4C-473C-B878-A8E9D907FD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0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90F4-5A4C-473C-B878-A8E9D907FDA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0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/>
                </a:gs>
                <a:gs pos="65000">
                  <a:schemeClr val="tx1"/>
                </a:gs>
                <a:gs pos="32000">
                  <a:schemeClr val="tx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1" descr="PPP_SHIGH_TLE_Circuit_Wave2.png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>
                    <a:alpha val="50000"/>
                  </a:schemeClr>
                </a:gs>
                <a:gs pos="65000">
                  <a:schemeClr val="tx1">
                    <a:alpha val="50000"/>
                  </a:schemeClr>
                </a:gs>
                <a:gs pos="32000">
                  <a:schemeClr val="tx1">
                    <a:alpha val="5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LE_Circuit_Wave.png"/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PPP_SHIGH_TLE_Circuit_Wave.png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40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97819"/>
            <a:ext cx="8077200" cy="110251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6286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675998A-F485-41AC-A37A-BE6412165370}" type="datetime2">
              <a:rPr lang="ru-RU" smtClean="0"/>
              <a:t>четверг, 11 февраля 2016 г.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>
                <a:latin typeface="Arial" pitchFamily="34" charset="0"/>
                <a:cs typeface="Arial" pitchFamily="34" charset="0"/>
              </a:rPr>
              <a:t>Выполнил преподаватель Информатики  и ИКТ Евлампьев А.В.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9565A35-BF1F-4345-B456-4D29F1280597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DC7A-F515-4358-AE0E-BC7A6EF6B7BD}" type="datetime2">
              <a:rPr lang="ru-RU" smtClean="0"/>
              <a:t>четверг, 11 февраля 2016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Выполнил преподаватель Информатики  и ИКТ Евлампьев А.В.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9176-9A15-4E5D-8834-BE752E86C028}" type="datetime2">
              <a:rPr lang="ru-RU" smtClean="0"/>
              <a:t>четверг, 11 февраля 2016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Выполнил преподаватель Информатики  и ИКТ Евлампьев А.В.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432-CDF0-4502-9336-A8E12A2C859F}" type="datetime2">
              <a:rPr lang="ru-RU" smtClean="0"/>
              <a:t>четверг, 11 февраля 2016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Выполнил преподаватель Информатики  и ИКТ Евлампьев А.В.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690D-C6C9-411C-9485-009BC42F4A14}" type="datetime2">
              <a:rPr lang="ru-RU" smtClean="0"/>
              <a:t>четверг, 11 февраля 2016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Выполнил преподаватель Информатики  и ИКТ Евлампьев А.В.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2430-454F-461B-8201-02990B5C7287}" type="datetime2">
              <a:rPr lang="ru-RU" smtClean="0"/>
              <a:t>четверг, 11 февраля 2016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Выполнил преподаватель Информатики  и ИКТ Евлампьев А.В.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085850"/>
            <a:ext cx="9144000" cy="40576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C99-7D27-4268-9F55-8C30D6A787CC}" type="datetime2">
              <a:rPr lang="ru-RU" smtClean="0"/>
              <a:t>четверг, 11 февраля 2016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Выполнил преподаватель Информатики  и ИКТ Евлампьев А.В.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085850"/>
            <a:ext cx="9144000" cy="405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B48C-B556-497A-B1D2-21B17C807377}" type="datetime2">
              <a:rPr lang="ru-RU" smtClean="0"/>
              <a:t>четверг, 11 февраля 2016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Выполнил преподаватель Информатики  и ИКТ Евлампьев А.В.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CD7D-13E5-4F56-8FDC-0E263A7F2F25}" type="datetime2">
              <a:rPr lang="ru-RU" smtClean="0"/>
              <a:t>четверг, 11 февраля 2016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Выполнил преподаватель Информатики  и ИКТ Евлампьев А.В.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1D73-178F-4069-82A7-5D013F370976}" type="datetime2">
              <a:rPr lang="ru-RU" smtClean="0"/>
              <a:t>четверг, 11 февраля 2016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Выполнил преподаватель Информатики  и ИКТ Евлампьев А.В.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D0A8-C0D0-41F0-8654-3FD3BD51D265}" type="datetime2">
              <a:rPr lang="ru-RU" smtClean="0"/>
              <a:t>четверг, 11 февраля 2016 г.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Выполнил преподаватель Информатики  и ИКТ Евлампьев А.В.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EADD-B69C-4924-9902-8ACCD752558B}" type="datetime2">
              <a:rPr lang="ru-RU" smtClean="0"/>
              <a:t>четверг, 11 февраля 2016 г.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Выполнил преподаватель Информатики  и ИКТ Евлампьев А.В.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2E04-0EB0-492F-A070-56BF6F6E130D}" type="datetime2">
              <a:rPr lang="ru-RU" smtClean="0"/>
              <a:t>четверг, 11 февраля 2016 г.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Выполнил преподаватель Информатики  и ИКТ Евлампьев А.В.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F6C8B3-5F0D-4C93-8A7A-E1A612768CEE}" type="datetime2">
              <a:rPr lang="ru-RU" smtClean="0"/>
              <a:t>четверг, 11 февраля 2016 г.</a:t>
            </a:fld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Выполнил преподаватель Информатики  и ИКТ Евлампьев А.В.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9565A35-BF1F-4345-B456-4D29F1280597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78924"/>
            <a:ext cx="8429684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spc="50" dirty="0">
                <a:ln w="11430">
                  <a:solidFill>
                    <a:srgbClr val="800000"/>
                  </a:solidFill>
                </a:ln>
                <a:solidFill>
                  <a:srgbClr val="FF0000"/>
                </a:solidFill>
                <a:effectLst>
                  <a:glow rad="203200">
                    <a:schemeClr val="accent4">
                      <a:lumMod val="60000"/>
                      <a:lumOff val="40000"/>
                      <a:alpha val="7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Основные операции с фрагментами рисунка.</a:t>
            </a:r>
            <a:endParaRPr lang="ru-RU" sz="6000" dirty="0">
              <a:ln w="11430">
                <a:solidFill>
                  <a:srgbClr val="800000"/>
                </a:solidFill>
              </a:ln>
              <a:effectLst>
                <a:glow rad="203200">
                  <a:schemeClr val="accent4">
                    <a:lumMod val="60000"/>
                    <a:lumOff val="40000"/>
                    <a:alpha val="7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4869656"/>
            <a:ext cx="3419872" cy="27384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fld id="{C951460F-8CFB-42AA-8D3A-A74D78ED7023}" type="datetime2">
              <a:rPr lang="ru-RU" sz="1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четверг, 11 февраля 2016 г.</a:t>
            </a:fld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Дата 4"/>
          <p:cNvSpPr txBox="1">
            <a:spLocks/>
          </p:cNvSpPr>
          <p:nvPr/>
        </p:nvSpPr>
        <p:spPr>
          <a:xfrm>
            <a:off x="3419872" y="4869656"/>
            <a:ext cx="5724128" cy="2738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Преподаватель информатики и ИКТ Евлампьев А.В.</a:t>
            </a:r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62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48092"/>
            <a:ext cx="864096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помощью команд «поворот на угол», «отразить по горизонтали» и «отразить по вертикали» соберите билет в цирк</a:t>
            </a:r>
          </a:p>
        </p:txBody>
      </p:sp>
    </p:spTree>
    <p:extLst>
      <p:ext uri="{BB962C8B-B14F-4D97-AF65-F5344CB8AC3E}">
        <p14:creationId xmlns:p14="http://schemas.microsoft.com/office/powerpoint/2010/main" val="84228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7684" y="14148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Задание 1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393150" y="3107328"/>
            <a:ext cx="4071948" cy="158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43438" y="1125131"/>
            <a:ext cx="4286248" cy="85725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b="0" spc="50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простое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4282" y="1125131"/>
            <a:ext cx="40719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50" normalizeH="0" baseline="0" noProof="0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сложное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58" y="2071258"/>
            <a:ext cx="4469138" cy="298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085696"/>
            <a:ext cx="4066467" cy="292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7684" y="14148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Задание 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599642"/>
            <a:ext cx="7907931" cy="292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000" spc="50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Надпись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/>
          <a:srcRect b="59398"/>
          <a:stretch/>
        </p:blipFill>
        <p:spPr bwMode="auto">
          <a:xfrm>
            <a:off x="338261" y="1892350"/>
            <a:ext cx="8467479" cy="1268764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rot="16200000" flipH="1">
            <a:off x="1895294" y="2020325"/>
            <a:ext cx="754409" cy="26971"/>
          </a:xfrm>
          <a:prstGeom prst="straightConnector1">
            <a:avLst/>
          </a:prstGeom>
          <a:ln w="762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8050" y="1275606"/>
            <a:ext cx="273843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Arial Black" pitchFamily="34" charset="0"/>
              </a:rPr>
              <a:t>Панель форматирования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4224761" y="2045915"/>
            <a:ext cx="800843" cy="36513"/>
          </a:xfrm>
          <a:prstGeom prst="straightConnector1">
            <a:avLst/>
          </a:prstGeom>
          <a:ln w="762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25876" y="1501825"/>
            <a:ext cx="217487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Arial Black" pitchFamily="34" charset="0"/>
              </a:rPr>
              <a:t>Цвет текста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11755" y="2307878"/>
            <a:ext cx="1450975" cy="61793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5"/>
          <p:cNvSpPr>
            <a:spLocks noGrp="1" noChangeArrowheads="1"/>
          </p:cNvSpPr>
          <p:nvPr>
            <p:ph idx="1"/>
          </p:nvPr>
        </p:nvSpPr>
        <p:spPr bwMode="auto">
          <a:xfrm>
            <a:off x="285720" y="3268271"/>
            <a:ext cx="8572560" cy="156966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Примечания: Текст в рамку можно ввести только один раз. По щелчку за пределами рамки текст преобразовывается в изображение и не может быть изменен. </a:t>
            </a:r>
          </a:p>
        </p:txBody>
      </p:sp>
    </p:spTree>
    <p:extLst>
      <p:ext uri="{BB962C8B-B14F-4D97-AF65-F5344CB8AC3E}">
        <p14:creationId xmlns:p14="http://schemas.microsoft.com/office/powerpoint/2010/main" val="1400837035"/>
      </p:ext>
    </p:extLst>
  </p:cSld>
  <p:clrMapOvr>
    <a:masterClrMapping/>
  </p:clrMapOvr>
</p:sld>
</file>

<file path=ppt/theme/theme1.xml><?xml version="1.0" encoding="utf-8"?>
<a:theme xmlns:a="http://schemas.openxmlformats.org/drawingml/2006/main" name="TS101881360 (1)">
  <a:themeElements>
    <a:clrScheme name="PresPro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7030A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BAEB92F-B35A-4BD8-A5A6-3467DA456C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TS101881360 (1)</Template>
  <TotalTime>409</TotalTime>
  <Words>78</Words>
  <Application>Microsoft Office PowerPoint</Application>
  <PresentationFormat>Экран (16:9)</PresentationFormat>
  <Paragraphs>16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TS101881360 (1)</vt:lpstr>
      <vt:lpstr>Презентация PowerPoint</vt:lpstr>
      <vt:lpstr>Презентация PowerPoint</vt:lpstr>
      <vt:lpstr>простое</vt:lpstr>
      <vt:lpstr>Презентация PowerPoint</vt:lpstr>
      <vt:lpstr>Надпись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Сашенька</cp:lastModifiedBy>
  <cp:revision>35</cp:revision>
  <dcterms:created xsi:type="dcterms:W3CDTF">2012-02-12T17:51:05Z</dcterms:created>
  <dcterms:modified xsi:type="dcterms:W3CDTF">2016-02-11T15:54:09Z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TC018813609991</vt:lpwstr>
  </property>
</Properties>
</file>