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3" r:id="rId3"/>
    <p:sldId id="284" r:id="rId4"/>
    <p:sldId id="288" r:id="rId5"/>
    <p:sldId id="286" r:id="rId6"/>
    <p:sldId id="285" r:id="rId7"/>
    <p:sldId id="287" r:id="rId8"/>
    <p:sldId id="289" r:id="rId9"/>
    <p:sldId id="290" r:id="rId10"/>
    <p:sldId id="295" r:id="rId11"/>
    <p:sldId id="296" r:id="rId12"/>
    <p:sldId id="297" r:id="rId13"/>
    <p:sldId id="299" r:id="rId14"/>
    <p:sldId id="300" r:id="rId15"/>
    <p:sldId id="292" r:id="rId16"/>
    <p:sldId id="293" r:id="rId17"/>
    <p:sldId id="294" r:id="rId18"/>
    <p:sldId id="301" r:id="rId19"/>
    <p:sldId id="258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uznayvse.ru/region-news/moskva-novosti-segodnja.ht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znayvse.ru/region-news/krasnojarsk-novosti-segodnj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3080" cy="1080121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средняя общеобразовательная школа с. Сосновка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1052736"/>
            <a:ext cx="4752528" cy="561662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/>
              <a:t> </a:t>
            </a:r>
            <a:r>
              <a:rPr lang="ru-RU" sz="4000" dirty="0" smtClean="0"/>
              <a:t>«Герой России Сергей </a:t>
            </a:r>
            <a:r>
              <a:rPr lang="ru-RU" sz="4000" dirty="0" err="1" smtClean="0"/>
              <a:t>Кужугетович</a:t>
            </a:r>
            <a:r>
              <a:rPr lang="ru-RU" sz="4000" dirty="0" smtClean="0"/>
              <a:t> Шойгу»</a:t>
            </a:r>
          </a:p>
          <a:p>
            <a:pPr marL="0" indent="0" algn="ctr">
              <a:buNone/>
            </a:pPr>
            <a:r>
              <a:rPr lang="ru-RU" sz="4000" dirty="0" smtClean="0"/>
              <a:t>Министр с </a:t>
            </a:r>
            <a:r>
              <a:rPr lang="ru-RU" sz="4000" dirty="0"/>
              <a:t>с</a:t>
            </a:r>
            <a:r>
              <a:rPr lang="ru-RU" sz="4000" dirty="0" smtClean="0"/>
              <a:t>амым большим стажем!!!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7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Министр чрезвычайных ситуаций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352928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72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zer\Desktop\сергей шойгу\25885_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410445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51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 Московской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3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Инаугурация министра обороны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Сергей Шойгу продолжает политическую карьер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30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обороны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zer\Desktop\сергей шойгу\Sergey_Shoigu_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96752"/>
            <a:ext cx="8035111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27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7467600" cy="1580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633670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 году вошел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объединения «Наш дом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году курировал избирательную кампанию на выборах президента РФ в субъектах федерации.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году стал во главе партии «Единство»,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партии «Единство», «ОВР» и «Вся Россия» (Минтимера Шаймиева) объединились и образовали пропрезидентскую партию «Единая Россия».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выборах в Думу (2003, 2007 и 2011 гг.) в партийных списках «единороссов» фамилия Шойгу неизменно находилась в первой тройке, благодаря высоким рейтингам политика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278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общественные награды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1999 года удостоен звания «Герой Российской Федерации» (за мужество и героизм, проявленные при исполнении воинского долга в экстремальных ситуациях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 II-й (2010) и III-й (2005) степени ордена «За заслуги перед Отечеством».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Почета (2009)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личное мужество» (1994).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«В память 850-летия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овости Москвы"/>
              </a:rPr>
              <a:t>Москвы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«…300-летия Санкт Петербурга» и «…1000-летия Казани».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3218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8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712968" cy="662473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1993, 1996 и дважды в 1999 гг. получал благодарность от президента РФ;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и 2005 гг. – от Правительства РФ.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и орденами субъектов Российской Федерации, ведомственными наградами Минобороны, МВД, МЧС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Центризберкома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российско-киргизских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поощрен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государства Киргизия орденом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Данакер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(2002) и медалью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(1997).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получил высочайшую награду Мальтийского ордена – Рыцарский военный крест «За милосердие, спасение и помощь». </a:t>
            </a:r>
          </a:p>
        </p:txBody>
      </p:sp>
    </p:spTree>
    <p:extLst>
      <p:ext uri="{BB962C8B-B14F-4D97-AF65-F5344CB8AC3E}">
        <p14:creationId xmlns="" xmlns:p14="http://schemas.microsoft.com/office/powerpoint/2010/main" val="24723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3945632" cy="471338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Жена Ирина Шойгу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Супруги познакомились еще в студенчестве.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число самых богатых жен чиновников.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 году она смогла заработать 78 млн рублей.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успешную турфирму «Экспо-Эм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деканом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http://im7-tub-ru.yandex.net/i?id=188589046-22-72&amp;n=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1412776"/>
            <a:ext cx="4824536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79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02"/>
            <a:ext cx="7467600" cy="977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дочь Юлия Шойгу.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180" y="908720"/>
            <a:ext cx="7467600" cy="5289451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психфак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МГУ, возглавляет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психологической помощи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нее есть дочь Даша и сын Кирилл.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776864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124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Шойгу Сергей </a:t>
            </a:r>
            <a:r>
              <a:rPr lang="ru-RU" dirty="0" err="1" smtClean="0"/>
              <a:t>Кужугетович</a:t>
            </a:r>
            <a:r>
              <a:rPr lang="ru-RU" dirty="0" smtClean="0"/>
              <a:t> родился в Тувинской АССР, </a:t>
            </a:r>
            <a:br>
              <a:rPr lang="ru-RU" dirty="0" smtClean="0"/>
            </a:br>
            <a:r>
              <a:rPr lang="ru-RU" dirty="0" smtClean="0"/>
              <a:t>г. Чадан, 21 мая 1955 года.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736" y="1836086"/>
            <a:ext cx="6096528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66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дочь Ксения Шойгу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073427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МГИМО, учится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экономиста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31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320480" cy="6264696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63280" y="332656"/>
            <a:ext cx="4157191" cy="6192688"/>
          </a:xfrm>
        </p:spPr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отец, Шойгу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Кужугет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Серээвич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редактором районной газеты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(«Правда»), позднее занимал пост секретаря Тувинского обкома компартии, первого зампредседателя Совета министров Тувинской АССР. Мать, Шойгу Александра Яковлевна (Кудрявцева в девичестве), работала зоотехником, руководила плановым отделом главного сельскохозяйственного ведомства республики.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501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Сестра Лариса с мамой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Лариса </a:t>
            </a:r>
            <a:r>
              <a:rPr lang="ru-RU" dirty="0" err="1" smtClean="0"/>
              <a:t>Кужугетовна</a:t>
            </a:r>
            <a:r>
              <a:rPr lang="ru-RU" dirty="0" smtClean="0"/>
              <a:t> Шойгу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645025" y="188640"/>
            <a:ext cx="4041775" cy="5270035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Шойгу, – врач-психиатр. Она сделала карьеру вплоть до зам. министра здравоохранения в родной Туве, затем работала зам. начальника поликлиники МЧС в Москве. С 2007 года – депутат Государственной думы от «Единой России».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0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525658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Шойгу был хорошистом, окончил 10-летку в 1972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школу №1 г. Кызыл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в политехническом институте города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Новости Красноярска"/>
              </a:rPr>
              <a:t>Красноярска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окончил в 1977 по специальности инженер-строитель.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ученую степень кандидата экономических наук, на соискание которой в 1996 году защитил диссертацию.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защиты МЧС России – также стала одной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Шойгу. </a:t>
            </a:r>
          </a:p>
        </p:txBody>
      </p:sp>
    </p:spTree>
    <p:extLst>
      <p:ext uri="{BB962C8B-B14F-4D97-AF65-F5344CB8AC3E}">
        <p14:creationId xmlns="" xmlns:p14="http://schemas.microsoft.com/office/powerpoint/2010/main" val="8373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532440" cy="579350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действительности, родовой фамилией Сергея Шойгу была не Шойгу,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Кужугет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Эта путаница возникла при получении паспорта его отцом – имя и фамилию поменяли местами.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36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25280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1977–1978 мастер треста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Промхимстрой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(Красноярск)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1978–1979 мастер, начальник участка треста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Тувинстрой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(Кызыл)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 старший прораб, главный инженер, начальник треста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Ачинскалюминийстрой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(Ачинск)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 стал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замуправляющего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трестом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Саяналюминстрой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(Саяногорск)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 управляющий трестом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Саянтяжстрой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(Абакан)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 управляющий трестом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Абаканвагонстрой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(Абакан)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 второй секретарь Абаканского горкома КПСС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 инспектор Красноярского крайкома КПСС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8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176464" cy="586551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 зампредседателя Госкомитета РСФСР по архитектуре и строительству 1991 председатель Российского корпуса спасателей, затем председатель Госкомитета по чрезвычайным ситуациям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1994 – министр по делам гражданской обороны, чрезвычайным ситуациям и ликвидации последствий стихийных бедствий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января 2000 — заместитель Председателя Правительства РФ — Министр Российской Федерации по делам гражданской обороны, чрезвычайным ситуациям и ликвидации последствий стихийных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0648"/>
            <a:ext cx="454069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60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467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332656"/>
            <a:ext cx="4481264" cy="640871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2000—2012 — министр Российской Федерации по делам гражданской обороны, чрезвычайным ситуациям и ликвидации последствий стихийных бедствий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2012 утвержден губернатором Подмосковья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2012 назначен на пост министра обороны РФ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9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229</TotalTime>
  <Words>467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Муниципальное общеобразовательное учреждение средняя общеобразовательная школа с. Сосновка</vt:lpstr>
      <vt:lpstr>Шойгу Сергей Кужугетович родился в Тувинской АССР,  г. Чадан, 21 мая 1955 года. </vt:lpstr>
      <vt:lpstr>Слайд 3</vt:lpstr>
      <vt:lpstr> </vt:lpstr>
      <vt:lpstr>Образование </vt:lpstr>
      <vt:lpstr>Слайд 6</vt:lpstr>
      <vt:lpstr>Карьера </vt:lpstr>
      <vt:lpstr>Слайд 8</vt:lpstr>
      <vt:lpstr>Слайд 9</vt:lpstr>
      <vt:lpstr>Министр чрезвычайных ситуаций</vt:lpstr>
      <vt:lpstr>Слайд 11</vt:lpstr>
      <vt:lpstr>Губернатор Московской области</vt:lpstr>
      <vt:lpstr>Инаугурация министра обороны </vt:lpstr>
      <vt:lpstr>Министр обороны</vt:lpstr>
      <vt:lpstr>Слайд 15</vt:lpstr>
      <vt:lpstr> Государственные и общественные награды </vt:lpstr>
      <vt:lpstr>Слайд 17</vt:lpstr>
      <vt:lpstr>Семья </vt:lpstr>
      <vt:lpstr>Старшая дочь Юлия Шойгу.</vt:lpstr>
      <vt:lpstr>Младшая дочь Ксения Шойгу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Админ</cp:lastModifiedBy>
  <cp:revision>19</cp:revision>
  <dcterms:created xsi:type="dcterms:W3CDTF">2013-12-06T07:43:47Z</dcterms:created>
  <dcterms:modified xsi:type="dcterms:W3CDTF">2016-02-03T09:36:55Z</dcterms:modified>
</cp:coreProperties>
</file>