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67" r:id="rId15"/>
    <p:sldId id="257" r:id="rId16"/>
    <p:sldId id="258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620689"/>
            <a:ext cx="7117180" cy="4156692"/>
          </a:xfrm>
        </p:spPr>
        <p:txBody>
          <a:bodyPr/>
          <a:lstStyle/>
          <a:p>
            <a:r>
              <a:rPr lang="ru-RU" dirty="0" smtClean="0"/>
              <a:t>Комсомольская организация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 Сосновской средней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выполнили учащиеся 6 «б» класса МБОУ СОШ </a:t>
            </a:r>
            <a:r>
              <a:rPr lang="ru-RU" dirty="0" err="1" smtClean="0"/>
              <a:t>с.Сосновка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6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Сборы «Мы верная смена твоя, комсомол»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229998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Изучение материалов </a:t>
            </a:r>
            <a:r>
              <a:rPr lang="en-US" sz="2400" dirty="0" smtClean="0"/>
              <a:t>XXV</a:t>
            </a:r>
            <a:r>
              <a:rPr lang="ru-RU" sz="2400" dirty="0" smtClean="0"/>
              <a:t> съезда КПСС</a:t>
            </a:r>
          </a:p>
          <a:p>
            <a:r>
              <a:rPr lang="ru-RU" sz="2400" dirty="0" smtClean="0"/>
              <a:t>Изучение материалов </a:t>
            </a:r>
            <a:r>
              <a:rPr lang="en-US" sz="2400" dirty="0" smtClean="0"/>
              <a:t>XVII </a:t>
            </a:r>
            <a:r>
              <a:rPr lang="ru-RU" sz="2400" dirty="0" smtClean="0"/>
              <a:t> и </a:t>
            </a:r>
            <a:r>
              <a:rPr lang="en-US" sz="2400" dirty="0" smtClean="0"/>
              <a:t>XVIII</a:t>
            </a:r>
            <a:r>
              <a:rPr lang="ru-RU" sz="2400" dirty="0" smtClean="0"/>
              <a:t> съездов ВЛКСМ</a:t>
            </a:r>
          </a:p>
          <a:p>
            <a:r>
              <a:rPr lang="ru-RU" sz="2400" dirty="0" smtClean="0"/>
              <a:t>Изучение материалов новой конституции принятой верховным Советом СССР</a:t>
            </a:r>
          </a:p>
          <a:p>
            <a:r>
              <a:rPr lang="ru-RU" sz="2400" dirty="0" smtClean="0"/>
              <a:t>Знакомство с жизнью и деятельностью В.И. Ленина</a:t>
            </a:r>
          </a:p>
          <a:p>
            <a:r>
              <a:rPr lang="ru-RU" sz="2400" dirty="0" smtClean="0"/>
              <a:t>Учись учиться</a:t>
            </a:r>
          </a:p>
          <a:p>
            <a:r>
              <a:rPr lang="ru-RU" sz="2400" dirty="0" smtClean="0"/>
              <a:t>Нравственное воспитание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799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«Зеленый наряд Отчизны»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Посадили 30 деревьев – тополей </a:t>
            </a:r>
          </a:p>
          <a:p>
            <a:r>
              <a:rPr lang="ru-RU" sz="3200" dirty="0" smtClean="0"/>
              <a:t>30 комнатных цветов</a:t>
            </a:r>
          </a:p>
          <a:p>
            <a:r>
              <a:rPr lang="ru-RU" sz="3200" dirty="0" smtClean="0"/>
              <a:t>Вырастили цветочную рассаду  и распикировали ее.</a:t>
            </a:r>
          </a:p>
          <a:p>
            <a:r>
              <a:rPr lang="ru-RU" sz="3200" dirty="0" smtClean="0"/>
              <a:t>Посадили ее в школьном сквере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513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Операция «Живи книга»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Проводилась работа по сохранению учебников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09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Операция «Малышок»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Собрали библиотечку книг для младшего школьного возраста</a:t>
            </a:r>
          </a:p>
          <a:p>
            <a:r>
              <a:rPr lang="ru-RU" sz="2800" dirty="0" smtClean="0"/>
              <a:t>Ходили в детский сад (Сосновка) читали детям книги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711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Первые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комсомольцы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с. Сосновка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Безымянный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9021"/>
            <a:ext cx="3317875" cy="51831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ком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45" y="2622550"/>
            <a:ext cx="3036888" cy="4292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Анна Васильевна Абросимова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 тувинскую народную партию до 1940 г. могли вступать только тувинцы.</a:t>
            </a:r>
          </a:p>
          <a:p>
            <a:r>
              <a:rPr lang="ru-RU" sz="1600" dirty="0" smtClean="0"/>
              <a:t>С 1941 смогла вступать и русская </a:t>
            </a:r>
            <a:r>
              <a:rPr lang="ru-RU" sz="1600" dirty="0" err="1" smtClean="0"/>
              <a:t>молодежь.Анна</a:t>
            </a:r>
            <a:r>
              <a:rPr lang="ru-RU" sz="1600" dirty="0" smtClean="0"/>
              <a:t> Васильевна вступила в </a:t>
            </a:r>
            <a:r>
              <a:rPr lang="ru-RU" sz="1600" dirty="0" err="1" smtClean="0"/>
              <a:t>Ревсомол</a:t>
            </a:r>
            <a:r>
              <a:rPr lang="ru-RU" sz="1600" dirty="0" smtClean="0"/>
              <a:t> (Революционный союз молодежи) в 1941 г.</a:t>
            </a:r>
          </a:p>
          <a:p>
            <a:r>
              <a:rPr lang="ru-RU" sz="1600" dirty="0" smtClean="0"/>
              <a:t>В 1943 г. вступила в ТНП (тувинскую народную партию) переименованную в 1944 г. в КПСС</a:t>
            </a:r>
          </a:p>
          <a:p>
            <a:r>
              <a:rPr lang="ru-RU" sz="1600" dirty="0" smtClean="0"/>
              <a:t>В 9 классе избрана комсоргом класса. После окончания 10 класса  она была послана на работу учительницей начальных классов в с. Сосновка. </a:t>
            </a:r>
          </a:p>
          <a:p>
            <a:r>
              <a:rPr lang="ru-RU" sz="1600" dirty="0" smtClean="0"/>
              <a:t>В октябре 1944 г. поступает заочно в педагогический институт </a:t>
            </a:r>
            <a:endParaRPr lang="ru-RU" sz="1600" dirty="0" smtClean="0"/>
          </a:p>
          <a:p>
            <a:r>
              <a:rPr lang="ru-RU" sz="1600" dirty="0" smtClean="0"/>
              <a:t>Собирали деньги в фонд войны</a:t>
            </a:r>
          </a:p>
          <a:p>
            <a:r>
              <a:rPr lang="ru-RU" sz="1600" dirty="0" smtClean="0"/>
              <a:t>Ездили с концертами в другие села</a:t>
            </a:r>
          </a:p>
          <a:p>
            <a:r>
              <a:rPr lang="ru-RU" sz="1600" dirty="0" smtClean="0"/>
              <a:t>Между комсомольцами сел и деревень существовала связь. Проводились встречи, проходили соревнования и обменивались опытом в агитационной работе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5790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Мария Тимофеевна Лось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4570670" cy="47155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1923 г. член </a:t>
            </a:r>
            <a:r>
              <a:rPr lang="ru-RU" dirty="0" err="1" smtClean="0"/>
              <a:t>женорганизации</a:t>
            </a:r>
            <a:r>
              <a:rPr lang="ru-RU" dirty="0" smtClean="0"/>
              <a:t> с. </a:t>
            </a:r>
            <a:r>
              <a:rPr lang="ru-RU" dirty="0" smtClean="0"/>
              <a:t>Сосновка. Организатором </a:t>
            </a:r>
            <a:r>
              <a:rPr lang="ru-RU" dirty="0" err="1" smtClean="0"/>
              <a:t>женорганизации</a:t>
            </a:r>
            <a:r>
              <a:rPr lang="ru-RU" dirty="0" smtClean="0"/>
              <a:t> была </a:t>
            </a:r>
            <a:r>
              <a:rPr lang="ru-RU" dirty="0" err="1" smtClean="0"/>
              <a:t>левошина</a:t>
            </a:r>
            <a:r>
              <a:rPr lang="ru-RU" dirty="0" smtClean="0"/>
              <a:t> Александра.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 1927 г. была послана в г. Кызыл на конференции</a:t>
            </a:r>
          </a:p>
          <a:p>
            <a:r>
              <a:rPr lang="ru-RU" dirty="0" smtClean="0"/>
              <a:t>Участницы </a:t>
            </a:r>
            <a:r>
              <a:rPr lang="ru-RU" dirty="0" err="1" smtClean="0"/>
              <a:t>женорганизации</a:t>
            </a:r>
            <a:r>
              <a:rPr lang="ru-RU" dirty="0" smtClean="0"/>
              <a:t> активно участвовали в общественной работе: ходили по домам, проверяя санитарное состояние, ставили подстановки, устраивали лотереи- на врученные средства покупали картины для клуба и оборудование клубной сцены, шефами ездили по тувинским юртам.</a:t>
            </a:r>
          </a:p>
          <a:p>
            <a:r>
              <a:rPr lang="ru-RU" dirty="0" smtClean="0"/>
              <a:t>Учила и помогала тувинским женщинам ухаживать за детьми</a:t>
            </a:r>
            <a:endParaRPr lang="ru-RU" dirty="0"/>
          </a:p>
        </p:txBody>
      </p:sp>
      <p:pic>
        <p:nvPicPr>
          <p:cNvPr id="1026" name="Picture 2" descr="E:\Ч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76056" y="2492896"/>
            <a:ext cx="43204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3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Мария Ильинична Белокопытова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1944 г. вступила в </a:t>
            </a:r>
            <a:r>
              <a:rPr lang="ru-RU" dirty="0" err="1" smtClean="0"/>
              <a:t>Ревсомол</a:t>
            </a:r>
            <a:endParaRPr lang="ru-RU" dirty="0" smtClean="0"/>
          </a:p>
          <a:p>
            <a:r>
              <a:rPr lang="ru-RU" dirty="0" smtClean="0"/>
              <a:t>Выступала с концертами в селах Бай-Хаак, </a:t>
            </a:r>
            <a:r>
              <a:rPr lang="ru-RU" dirty="0" err="1" smtClean="0"/>
              <a:t>Кочетово</a:t>
            </a:r>
            <a:r>
              <a:rPr lang="ru-RU" dirty="0" smtClean="0"/>
              <a:t>, </a:t>
            </a:r>
            <a:r>
              <a:rPr lang="ru-RU" dirty="0" err="1" smtClean="0"/>
              <a:t>Арголике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Вырученные деньги сдавали в фонд обороны (шла отечественная война)</a:t>
            </a:r>
          </a:p>
          <a:p>
            <a:r>
              <a:rPr lang="ru-RU" dirty="0" smtClean="0"/>
              <a:t>На бригадах </a:t>
            </a:r>
            <a:r>
              <a:rPr lang="ru-RU" dirty="0" err="1" smtClean="0"/>
              <a:t>ревсомольцам</a:t>
            </a:r>
            <a:r>
              <a:rPr lang="ru-RU" dirty="0" smtClean="0"/>
              <a:t> выделяли участки </a:t>
            </a:r>
            <a:r>
              <a:rPr lang="ru-RU" dirty="0" smtClean="0"/>
              <a:t>на </a:t>
            </a:r>
            <a:r>
              <a:rPr lang="ru-RU" dirty="0" smtClean="0"/>
              <a:t>которых они работали. Они тщательно удобрялись , обрабатывались </a:t>
            </a:r>
            <a:r>
              <a:rPr lang="ru-RU" dirty="0" err="1" smtClean="0"/>
              <a:t>ревсомольцами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Вырученные деньги шли на покупку шерсти. Девушки-</a:t>
            </a:r>
            <a:r>
              <a:rPr lang="ru-RU" dirty="0" err="1" smtClean="0"/>
              <a:t>ревсомольцы</a:t>
            </a:r>
            <a:r>
              <a:rPr lang="ru-RU" dirty="0" smtClean="0"/>
              <a:t> вязали из этой шерсти носки и варежки, шили кисеты, которые отправлялись в качестве подарков на фронт. </a:t>
            </a:r>
          </a:p>
        </p:txBody>
      </p:sp>
    </p:spTree>
    <p:extLst>
      <p:ext uri="{BB962C8B-B14F-4D97-AF65-F5344CB8AC3E}">
        <p14:creationId xmlns:p14="http://schemas.microsoft.com/office/powerpoint/2010/main" val="408103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ВЛКСМ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7"/>
            <a:ext cx="4013175" cy="525658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(</a:t>
            </a:r>
            <a:r>
              <a:rPr lang="ru-RU" sz="2800" b="1" dirty="0"/>
              <a:t>Всесоюзный Ленинский </a:t>
            </a:r>
            <a:br>
              <a:rPr lang="ru-RU" sz="2800" b="1" dirty="0"/>
            </a:br>
            <a:r>
              <a:rPr lang="ru-RU" sz="2800" b="1" dirty="0"/>
              <a:t>Коммунистический Союз</a:t>
            </a:r>
            <a:br>
              <a:rPr lang="ru-RU" sz="2800" b="1" dirty="0"/>
            </a:br>
            <a:r>
              <a:rPr lang="ru-RU" sz="2800" b="1" dirty="0"/>
              <a:t>Молодёжи) -  массовая общественно-политическая организация советской молодёжи.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Picture 2" descr="C:\Users\User\Desktop\1225113568_081027_vlksm_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88" y="1772816"/>
            <a:ext cx="422999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1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pPr algn="ctr"/>
            <a:r>
              <a:rPr lang="ru-RU" b="1" dirty="0" smtClean="0"/>
              <a:t> Создается ВЛКСМ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29 октября 1917 года</a:t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C:\Users\User\Desktop\images_76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24935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5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Комсомол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активный помощник и резерв Коммунистической партии Советского Союза. </a:t>
            </a:r>
            <a:endParaRPr lang="ru-RU" sz="2400" dirty="0" smtClean="0"/>
          </a:p>
          <a:p>
            <a:r>
              <a:rPr lang="ru-RU" sz="2400" b="1" dirty="0" smtClean="0"/>
              <a:t>ВЛКСМ</a:t>
            </a:r>
            <a:r>
              <a:rPr lang="ru-RU" sz="2400" dirty="0" smtClean="0"/>
              <a:t> </a:t>
            </a:r>
            <a:r>
              <a:rPr lang="ru-RU" sz="2400" dirty="0"/>
              <a:t>помогает партии воспитывать молодёжь в духе коммунизма, вовлекать её в практическое строительство нового общества, готовить поколение всесторонне развитых людей, которые будут жить, работать и управлять общественными делами при коммунизме.</a:t>
            </a:r>
          </a:p>
          <a:p>
            <a:endParaRPr lang="ru-RU" dirty="0"/>
          </a:p>
        </p:txBody>
      </p:sp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088232" cy="198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7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Устав ВЛКСМ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608512" cy="5112567"/>
          </a:xfrm>
        </p:spPr>
        <p:txBody>
          <a:bodyPr>
            <a:normAutofit/>
          </a:bodyPr>
          <a:lstStyle/>
          <a:p>
            <a:r>
              <a:rPr lang="ru-RU" sz="2000" dirty="0"/>
              <a:t>Согласно Уставу ВЛКСМ в </a:t>
            </a:r>
          </a:p>
          <a:p>
            <a:pPr>
              <a:buNone/>
            </a:pPr>
            <a:r>
              <a:rPr lang="ru-RU" sz="2000" dirty="0"/>
              <a:t>комсомол принимаются </a:t>
            </a:r>
            <a:r>
              <a:rPr lang="ru-RU" sz="2000" b="1" dirty="0"/>
              <a:t>юноши </a:t>
            </a:r>
          </a:p>
          <a:p>
            <a:pPr>
              <a:buNone/>
            </a:pPr>
            <a:r>
              <a:rPr lang="ru-RU" sz="2000" b="1" dirty="0"/>
              <a:t>и девушки в возрасте от 14 до </a:t>
            </a:r>
            <a:r>
              <a:rPr lang="ru-RU" sz="2000" b="1" dirty="0" smtClean="0"/>
              <a:t>28 </a:t>
            </a:r>
            <a:r>
              <a:rPr lang="ru-RU" sz="2000" dirty="0" smtClean="0"/>
              <a:t>лет</a:t>
            </a:r>
            <a:r>
              <a:rPr lang="ru-RU" sz="2000" dirty="0"/>
              <a:t>. </a:t>
            </a:r>
            <a:endParaRPr lang="ru-RU" sz="2000" dirty="0"/>
          </a:p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/>
              <a:t>1971 в комсомоле состояло свыше </a:t>
            </a:r>
          </a:p>
          <a:p>
            <a:pPr>
              <a:buNone/>
            </a:pPr>
            <a:r>
              <a:rPr lang="ru-RU" sz="2000" b="1" dirty="0"/>
              <a:t>28 млн. молодых людей всех наций </a:t>
            </a:r>
            <a:r>
              <a:rPr lang="ru-RU" sz="2000" b="1" dirty="0" smtClean="0"/>
              <a:t>и народностей </a:t>
            </a:r>
            <a:r>
              <a:rPr lang="ru-RU" sz="2000" b="1" dirty="0"/>
              <a:t>СССР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За 50 лет </a:t>
            </a:r>
            <a:r>
              <a:rPr lang="ru-RU" sz="2000" dirty="0" smtClean="0"/>
              <a:t>в комсомоле </a:t>
            </a:r>
            <a:r>
              <a:rPr lang="ru-RU" sz="2000" dirty="0"/>
              <a:t>прошло политическую </a:t>
            </a:r>
            <a:r>
              <a:rPr lang="ru-RU" sz="2000" dirty="0" smtClean="0"/>
              <a:t> школу </a:t>
            </a:r>
            <a:r>
              <a:rPr lang="ru-RU" sz="2000" dirty="0"/>
              <a:t>более </a:t>
            </a:r>
            <a:r>
              <a:rPr lang="ru-RU" sz="2000" b="1" dirty="0"/>
              <a:t>100 млн</a:t>
            </a:r>
            <a:r>
              <a:rPr lang="ru-RU" sz="2000" dirty="0"/>
              <a:t>. советских людей.</a:t>
            </a:r>
          </a:p>
          <a:p>
            <a:endParaRPr lang="ru-RU" dirty="0"/>
          </a:p>
        </p:txBody>
      </p:sp>
      <p:pic>
        <p:nvPicPr>
          <p:cNvPr id="7" name="Picture 2" descr="C:\Users\User\Desktop\viwia 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642" t="4500" r="14609" b="5501"/>
          <a:stretch>
            <a:fillRect/>
          </a:stretch>
        </p:blipFill>
        <p:spPr bwMode="auto">
          <a:xfrm>
            <a:off x="5148064" y="1412776"/>
            <a:ext cx="360040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Священный долг </a:t>
            </a:r>
            <a:r>
              <a:rPr lang="ru-RU" b="1" dirty="0" smtClean="0"/>
              <a:t>комсомола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1484784"/>
            <a:ext cx="4426654" cy="5040559"/>
          </a:xfrm>
        </p:spPr>
        <p:txBody>
          <a:bodyPr/>
          <a:lstStyle/>
          <a:p>
            <a:r>
              <a:rPr lang="ru-RU" sz="2800" dirty="0"/>
              <a:t>подготавливать молодёжь к </a:t>
            </a:r>
            <a:r>
              <a:rPr lang="ru-RU" sz="2800" dirty="0" smtClean="0"/>
              <a:t>защите социалистического Отечества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Воспитывать самоотверженных патриотов, способных </a:t>
            </a:r>
            <a:r>
              <a:rPr lang="ru-RU" sz="2800" dirty="0"/>
              <a:t>дать решительный отпор </a:t>
            </a:r>
            <a:r>
              <a:rPr lang="ru-RU" sz="2800" dirty="0" smtClean="0"/>
              <a:t>нападению </a:t>
            </a:r>
            <a:r>
              <a:rPr lang="ru-RU" sz="2800" dirty="0"/>
              <a:t>любого врага.</a:t>
            </a:r>
          </a:p>
          <a:p>
            <a:endParaRPr lang="ru-RU" dirty="0"/>
          </a:p>
        </p:txBody>
      </p:sp>
      <p:pic>
        <p:nvPicPr>
          <p:cNvPr id="5" name="Picture 2" descr="C:\Users\User\Desktop\1351512648_vlksm_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168351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Первичные организации ВЛКСМ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3200" dirty="0" smtClean="0"/>
          </a:p>
          <a:p>
            <a:r>
              <a:rPr lang="ru-RU" sz="3500" dirty="0" smtClean="0"/>
              <a:t>Создаются </a:t>
            </a:r>
            <a:r>
              <a:rPr lang="ru-RU" sz="3500" dirty="0"/>
              <a:t>на предприятиях, в колхозах, совхозах, учебных заведениях, учреждениях, частях Советской Армии и флота. </a:t>
            </a:r>
            <a:endParaRPr lang="ru-RU" sz="3500" dirty="0" smtClean="0"/>
          </a:p>
          <a:p>
            <a:r>
              <a:rPr lang="ru-RU" sz="3500" dirty="0" smtClean="0"/>
              <a:t>Высший </a:t>
            </a:r>
            <a:r>
              <a:rPr lang="ru-RU" sz="3500" dirty="0"/>
              <a:t>руководящий орган ВЛКСМ — </a:t>
            </a:r>
            <a:r>
              <a:rPr lang="ru-RU" sz="3500" b="1" dirty="0"/>
              <a:t>Всесоюзный съезд</a:t>
            </a:r>
            <a:r>
              <a:rPr lang="ru-RU" sz="3500" dirty="0"/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98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9249"/>
            <a:ext cx="7125113" cy="1411559"/>
          </a:xfrm>
        </p:spPr>
        <p:txBody>
          <a:bodyPr/>
          <a:lstStyle/>
          <a:p>
            <a:pPr algn="ctr"/>
            <a:r>
              <a:rPr lang="ru-RU" dirty="0" smtClean="0"/>
              <a:t>В </a:t>
            </a:r>
            <a:r>
              <a:rPr lang="ru-RU" dirty="0" smtClean="0"/>
              <a:t>Сосновской </a:t>
            </a:r>
            <a:r>
              <a:rPr lang="ru-RU" dirty="0" smtClean="0"/>
              <a:t>средней школе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Революционный союз молодежи создается в 1944 году.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E:\Ч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5716" y="8620"/>
            <a:ext cx="4968552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комсомольской организации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Ч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1721" y="-99397"/>
            <a:ext cx="4752530" cy="84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8705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327</TotalTime>
  <Words>548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Autumn</vt:lpstr>
      <vt:lpstr>Комсомольская организация  в  Сосновской средней школе</vt:lpstr>
      <vt:lpstr>ВЛКСМ</vt:lpstr>
      <vt:lpstr> Создается ВЛКСМ 29 октября 1917 года </vt:lpstr>
      <vt:lpstr>Комсомол </vt:lpstr>
      <vt:lpstr>Устав ВЛКСМ</vt:lpstr>
      <vt:lpstr>Священный долг комсомола</vt:lpstr>
      <vt:lpstr>Первичные организации ВЛКСМ</vt:lpstr>
      <vt:lpstr>В Сосновской средней школе  Революционный союз молодежи создается в 1944 году. </vt:lpstr>
      <vt:lpstr>Работы комсомольской организации</vt:lpstr>
      <vt:lpstr>Сборы «Мы верная смена твоя, комсомол»</vt:lpstr>
      <vt:lpstr>«Зеленый наряд Отчизны»</vt:lpstr>
      <vt:lpstr>Операция «Живи книга»</vt:lpstr>
      <vt:lpstr>Операция «Малышок»</vt:lpstr>
      <vt:lpstr>Первые  комсомольцы  с. Сосновка</vt:lpstr>
      <vt:lpstr>Анна Васильевна Абросимова</vt:lpstr>
      <vt:lpstr>Мария Тимофеевна Лось</vt:lpstr>
      <vt:lpstr>Мария Ильинична Белокопытова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комсомольцы  с. Сосновка</dc:title>
  <dc:creator>uzer</dc:creator>
  <cp:lastModifiedBy>uzer</cp:lastModifiedBy>
  <cp:revision>17</cp:revision>
  <dcterms:created xsi:type="dcterms:W3CDTF">2014-02-10T06:53:45Z</dcterms:created>
  <dcterms:modified xsi:type="dcterms:W3CDTF">2014-02-13T06:00:28Z</dcterms:modified>
</cp:coreProperties>
</file>