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C00000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Христа Спасителя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zhurnal.siwatcher.ru/img/s/shurygin_a_i/aaachram/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73" y="1916832"/>
            <a:ext cx="5328592" cy="4242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9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7030A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Убранство храма</a:t>
            </a:r>
            <a:endParaRPr lang="ru-RU" sz="6000" b="1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75320" y="1268760"/>
            <a:ext cx="3996444" cy="5472608"/>
          </a:xfrm>
          <a:prstGeom prst="wedgeRectCallout">
            <a:avLst>
              <a:gd name="adj1" fmla="val 53260"/>
              <a:gd name="adj2" fmla="val 41120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382027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Внутреннее убранство славилось своими росписями. Над ними работали прославленные русские живописцы Российской Академии художеств В. Верещагин и В. Суриков, барон Т. </a:t>
            </a:r>
            <a:r>
              <a:rPr lang="ru-RU" sz="2200" b="1" dirty="0" err="1"/>
              <a:t>Нефф</a:t>
            </a:r>
            <a:r>
              <a:rPr lang="ru-RU" sz="2200" b="1" dirty="0"/>
              <a:t> и </a:t>
            </a:r>
            <a:r>
              <a:rPr lang="ru-RU" sz="2200" b="1" dirty="0" err="1"/>
              <a:t>И</a:t>
            </a:r>
            <a:r>
              <a:rPr lang="ru-RU" sz="2200" b="1" dirty="0"/>
              <a:t>. Крамской. Площадь росписи святыни составляет более 22 000 кв. метров, из них более 9000 кв. метров – это золочения сусальным золотом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10242" name="Picture 2" descr="http://www.playing-field.ru/img/2015/052115/41580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" b="17586"/>
          <a:stretch/>
        </p:blipFill>
        <p:spPr bwMode="auto">
          <a:xfrm>
            <a:off x="4387544" y="1844824"/>
            <a:ext cx="4504936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52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7030A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3501008"/>
            <a:ext cx="8856984" cy="3168352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На стенах галереи, расположенной по периметру здания, были установлены мраморные доски с  перечнем всех сражений русской армии, имен военачальников и отличившихся офицеров и солдат. Для украшения использовались украшения из камней - лабрадора, </a:t>
            </a:r>
            <a:r>
              <a:rPr lang="ru-RU" sz="2200" b="1" dirty="0" err="1"/>
              <a:t>шошкинского</a:t>
            </a:r>
            <a:r>
              <a:rPr lang="ru-RU" sz="2200" b="1" dirty="0"/>
              <a:t> порфира и итальянского мрамора. Скульптура и живопись изображают все милости Господни, ниспосланные по молитвам праведников на русское царство. Изображены и пути, которые Господь избрал для спасения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11266" name="Picture 2" descr="http://img-fotki.yandex.ru/get/6700/58581001.225/0_d4b54_887c169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596"/>
            <a:ext cx="4824536" cy="3212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4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4427984" y="188640"/>
            <a:ext cx="4608512" cy="6624736"/>
          </a:xfrm>
          <a:prstGeom prst="parallelogram">
            <a:avLst>
              <a:gd name="adj" fmla="val 10587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4048" y="260648"/>
            <a:ext cx="38884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b="1" dirty="0"/>
              <a:t>На всех стенах помещены фигуры святых заступников за Русскую землю и русских князей,  отдавших свою жизнь за Россию</a:t>
            </a:r>
            <a:r>
              <a:rPr lang="ru-RU" sz="2200" b="1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 </a:t>
            </a:r>
            <a:r>
              <a:rPr lang="ru-RU" sz="2200" b="1" dirty="0"/>
              <a:t>В нижней галерее на мраморных досках были начертаны имена героев войны 1812 года. </a:t>
            </a:r>
            <a:endParaRPr lang="ru-RU" sz="2200" b="1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2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Восстановление </a:t>
            </a:r>
            <a:r>
              <a:rPr lang="ru-RU" sz="2200" b="1" dirty="0"/>
              <a:t>живописи в Святыне выполняла группа художников под руководством академика, заслуженного художника России Н.А. Мухина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12290" name="Picture 2" descr="http://bms.24open.ru/images/24ce345faac4e471bcead3204bcc6d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741040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66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tx1">
              <a:lumMod val="50000"/>
              <a:lumOff val="50000"/>
            </a:schemeClr>
          </a:fgClr>
          <a:bgClr>
            <a:schemeClr val="accent5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155575" y="1196752"/>
            <a:ext cx="8856984" cy="5373424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9572" y="2348880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Храм Христа Спасителя в </a:t>
            </a:r>
            <a:r>
              <a:rPr lang="ru-RU" sz="2200" b="1" dirty="0" smtClean="0"/>
              <a:t>Москве</a:t>
            </a:r>
          </a:p>
          <a:p>
            <a:pPr algn="ctr"/>
            <a:r>
              <a:rPr lang="ru-RU" sz="2200" b="1" dirty="0" smtClean="0"/>
              <a:t> </a:t>
            </a:r>
            <a:r>
              <a:rPr lang="ru-RU" sz="2200" b="1" dirty="0"/>
              <a:t>больше </a:t>
            </a:r>
            <a:r>
              <a:rPr lang="ru-RU" sz="2200" b="1" dirty="0" smtClean="0"/>
              <a:t>похож </a:t>
            </a:r>
            <a:r>
              <a:rPr lang="ru-RU" sz="2200" b="1" dirty="0"/>
              <a:t>на огромный музей,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Оформление  </a:t>
            </a:r>
            <a:r>
              <a:rPr lang="ru-RU" sz="2200" b="1" dirty="0"/>
              <a:t>которого рассказывает нам об истории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целой </a:t>
            </a:r>
            <a:r>
              <a:rPr lang="ru-RU" sz="2200" b="1" dirty="0"/>
              <a:t>эпохи российского государства и мужестве его народа. Он является мемориалом русской воинской славы, памятником всем, кто за Отчизну «положил животы своя</a:t>
            </a:r>
            <a:r>
              <a:rPr lang="ru-RU" sz="2200" b="1" dirty="0" smtClean="0"/>
              <a:t>».</a:t>
            </a:r>
            <a:endParaRPr lang="ru-RU" sz="2200" b="1" dirty="0"/>
          </a:p>
        </p:txBody>
      </p:sp>
      <p:pic>
        <p:nvPicPr>
          <p:cNvPr id="13314" name="Picture 2" descr="http://mmedia.nsu.ru/culture/DATA/obj2954/SMALL_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79"/>
            <a:ext cx="3022808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s4.pikabu.ru/images/big_size_comm/2014-12_1/14175950477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81" y="111779"/>
            <a:ext cx="2963705" cy="2237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3429000" cy="2152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36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 создания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35496" y="1268760"/>
            <a:ext cx="4824536" cy="5256584"/>
          </a:xfrm>
          <a:prstGeom prst="flowChartMagneticTap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988838"/>
            <a:ext cx="40324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Храм Христа Спасителя в Москве был построен как благодарность богу за помощь и заступничество в трудный период истории России – во время Отечественной войны 1812 года. Это памятник русскому народу за его мужество и героизм.</a:t>
            </a:r>
          </a:p>
          <a:p>
            <a:endParaRPr lang="ru-RU" dirty="0"/>
          </a:p>
        </p:txBody>
      </p:sp>
      <p:pic>
        <p:nvPicPr>
          <p:cNvPr id="2050" name="Picture 2" descr="http://www.tribuna-neo.ru/upload/iblock/9b8/1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36717"/>
            <a:ext cx="3936437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5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FFC00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4139952" y="260648"/>
            <a:ext cx="4752528" cy="6408712"/>
          </a:xfrm>
          <a:prstGeom prst="flowChartMagneticDisk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1960" y="764704"/>
            <a:ext cx="4608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25 декабря 1812 года после изгнания наполеоновской армии Александр I издал манифест, по которому предполагалось построить церковь в честь победы России над армией Наполеона и в благодарность Всевышнему за эту победу. Автором первого проекта был архитектор Александр </a:t>
            </a:r>
            <a:r>
              <a:rPr lang="ru-RU" sz="2200" b="1" dirty="0" err="1">
                <a:solidFill>
                  <a:schemeClr val="bg1"/>
                </a:solidFill>
              </a:rPr>
              <a:t>Витберг</a:t>
            </a:r>
            <a:r>
              <a:rPr lang="ru-RU" sz="2200" b="1" dirty="0">
                <a:solidFill>
                  <a:schemeClr val="bg1"/>
                </a:solidFill>
              </a:rPr>
              <a:t>. 12 октября 1817 года состоялась торжественная закладка церкви на Воробьевых горах. Здание должно было состоять из трех частей - Воплощение, Преображение и Воскресение.</a:t>
            </a:r>
          </a:p>
          <a:p>
            <a:endParaRPr lang="ru-RU" dirty="0"/>
          </a:p>
        </p:txBody>
      </p:sp>
      <p:pic>
        <p:nvPicPr>
          <p:cNvPr id="3074" name="Picture 2" descr="http://www.logoslovo.ru/media/pic_middle/5/15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667712" cy="334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4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FFFF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Строительство храма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память с прямым доступом 3"/>
          <p:cNvSpPr/>
          <p:nvPr/>
        </p:nvSpPr>
        <p:spPr>
          <a:xfrm>
            <a:off x="35496" y="1412776"/>
            <a:ext cx="5040560" cy="5184576"/>
          </a:xfrm>
          <a:prstGeom prst="flowChartMagneticDrum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39604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Вскоре почва гор начала оседать под тяжестью возводимого сооружения. Николай I, занявший престол после Александра I, нашел проект </a:t>
            </a:r>
            <a:r>
              <a:rPr lang="ru-RU" sz="2200" b="1" dirty="0" err="1"/>
              <a:t>Витберга</a:t>
            </a:r>
            <a:r>
              <a:rPr lang="ru-RU" sz="2200" b="1" dirty="0"/>
              <a:t> неудачным и неосуществимым. В 1832 году архитектором был назначен Константин Тон.</a:t>
            </a:r>
          </a:p>
          <a:p>
            <a:r>
              <a:rPr lang="ru-RU" sz="2200" b="1" dirty="0" smtClean="0"/>
              <a:t>Строительство </a:t>
            </a:r>
            <a:r>
              <a:rPr lang="ru-RU" sz="2200" b="1" dirty="0"/>
              <a:t>решили начать недалеко от Кремля, на месте бывшего Алексеевского женского монастыря, который решили снести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tourismdaily.ru/uploads/posts/2011-11/1320624778_0_34e4d_7806e05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1"/>
            <a:ext cx="352839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0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92D05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исплей 3"/>
          <p:cNvSpPr/>
          <p:nvPr/>
        </p:nvSpPr>
        <p:spPr>
          <a:xfrm>
            <a:off x="3707904" y="116632"/>
            <a:ext cx="5328592" cy="6624736"/>
          </a:xfrm>
          <a:prstGeom prst="flowChartDisplay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0" y="116632"/>
            <a:ext cx="40324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Еще в то время одна из монахинь уничтоженного монастыря сказала, что новая построенная церковь не простоит здесь больше 50 лет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10 сентября 1839 года здание церкви было заложено. В 1860 году Храм впервые предстал перед москвичам. Позже была устроена набережная и закончена внутренняя роспись. </a:t>
            </a:r>
            <a:endParaRPr lang="ru-RU" sz="2200" b="1" dirty="0" smtClean="0"/>
          </a:p>
          <a:p>
            <a:r>
              <a:rPr lang="ru-RU" sz="2200" b="1" dirty="0" smtClean="0"/>
              <a:t>13 </a:t>
            </a:r>
            <a:r>
              <a:rPr lang="ru-RU" sz="2200" b="1" dirty="0"/>
              <a:t>декабря 1880 года ему было присвоено наименование Кафедрального. 26 мая 1883 года, в День Вознесения Господня, он был освящен.</a:t>
            </a:r>
          </a:p>
          <a:p>
            <a:endParaRPr lang="ru-RU" dirty="0"/>
          </a:p>
        </p:txBody>
      </p:sp>
      <p:pic>
        <p:nvPicPr>
          <p:cNvPr id="5122" name="Picture 2" descr="http://litterref.ru/files/24/85e7db93f984783fbaa50296ea191114.html_files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48981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6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176464" cy="655272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38884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 1958-1960 гг. на месте образовавшейся после взрыва ямы сооружается бассейн. В конце 1980-х годов создается общественное движение за возрождение храма Христа Спасителя. В июле 1992 года был организован Фонда возрождения столицы. В перечне объектов, которые требовалось восстановить, первым был Храм Христа Спасителя. Начинается его строительство. </a:t>
            </a:r>
          </a:p>
          <a:p>
            <a:r>
              <a:rPr lang="ru-RU" sz="2200" b="1" dirty="0" smtClean="0"/>
              <a:t>В ночь с 6 на 7 января 2000 года святыня была возрождена.</a:t>
            </a:r>
            <a:endParaRPr lang="ru-RU" sz="2200" b="1" dirty="0"/>
          </a:p>
          <a:p>
            <a:endParaRPr lang="ru-RU" dirty="0"/>
          </a:p>
        </p:txBody>
      </p:sp>
      <p:pic>
        <p:nvPicPr>
          <p:cNvPr id="6146" name="Picture 2" descr="http://cs540103.vk.me/c7005/v7005090/1ca9b/g-yV-QD9t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62322"/>
            <a:ext cx="4523707" cy="3194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0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рхитектура храма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1124744"/>
            <a:ext cx="8856984" cy="1584176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46620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Храм Христа Спасителя в Москве - самый большой собор Русской Православной Церкви, вмещающий до 10 000 человек.</a:t>
            </a:r>
          </a:p>
          <a:p>
            <a:endParaRPr lang="ru-RU" dirty="0"/>
          </a:p>
        </p:txBody>
      </p:sp>
      <p:pic>
        <p:nvPicPr>
          <p:cNvPr id="7170" name="Picture 2" descr="http://cs623429.vk.me/v623429487/4c333/gZ8PZJ7_h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83" y="2922816"/>
            <a:ext cx="5753100" cy="3838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1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70C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292080" y="188640"/>
            <a:ext cx="3744416" cy="6552728"/>
          </a:xfrm>
          <a:prstGeom prst="flowChartProcess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332656"/>
            <a:ext cx="3528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плане собор представлял собой равноконечный крест шириной свыше 85 метров. Высота нижнего блока -около 37 метров, высота барабана – 28 метров, высота купола с крестом – 35 метров. Общая высота сооружения – 103 метра, внутреннего пространства - 79 метров. Толщина стен - до 3,2 метров.</a:t>
            </a:r>
          </a:p>
          <a:p>
            <a:endParaRPr lang="ru-RU" dirty="0"/>
          </a:p>
        </p:txBody>
      </p:sp>
      <p:pic>
        <p:nvPicPr>
          <p:cNvPr id="8196" name="Picture 4" descr="http://www.studiolum.com/wang/moscow/saviour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630"/>
            <a:ext cx="4781550" cy="5905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9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23528" y="0"/>
            <a:ext cx="8640960" cy="6669360"/>
          </a:xfrm>
          <a:prstGeom prst="irregularSeal1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44824" y="2042018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Внешняя часть была оформлена двойным </a:t>
            </a:r>
            <a:endParaRPr lang="ru-RU" b="1" dirty="0" smtClean="0"/>
          </a:p>
          <a:p>
            <a:pPr algn="ctr"/>
            <a:r>
              <a:rPr lang="ru-RU" b="1" dirty="0" smtClean="0"/>
              <a:t>рядом </a:t>
            </a:r>
            <a:r>
              <a:rPr lang="ru-RU" b="1" dirty="0"/>
              <a:t>мраморных горельефов работы скульпторов </a:t>
            </a:r>
            <a:r>
              <a:rPr lang="ru-RU" b="1" dirty="0" err="1"/>
              <a:t>Клодта</a:t>
            </a:r>
            <a:r>
              <a:rPr lang="ru-RU" b="1" dirty="0"/>
              <a:t>, </a:t>
            </a:r>
            <a:r>
              <a:rPr lang="ru-RU" b="1" dirty="0" err="1"/>
              <a:t>Логиновского</a:t>
            </a:r>
            <a:r>
              <a:rPr lang="ru-RU" b="1" dirty="0"/>
              <a:t> и Рамазанова. Все входные двери - всего двенадцать - были выполнены из бронзы, а украшающие их изображения святых отлиты по эскизам известного скульптора графа Ф. П. Толстого. Здание было восстановлено максимально близко к оригиналу.</a:t>
            </a:r>
          </a:p>
          <a:p>
            <a:pPr algn="ctr"/>
            <a:endParaRPr lang="ru-RU" b="1" dirty="0"/>
          </a:p>
        </p:txBody>
      </p:sp>
      <p:pic>
        <p:nvPicPr>
          <p:cNvPr id="9218" name="Picture 2" descr="http://www.stihi.ru/pics/2013/02/13/2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3"/>
            <a:ext cx="2616225" cy="19253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952328" cy="21789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08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656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Храм Христа Спасителя</vt:lpstr>
      <vt:lpstr>История создания</vt:lpstr>
      <vt:lpstr>Презентация PowerPoint</vt:lpstr>
      <vt:lpstr>Строительство храма</vt:lpstr>
      <vt:lpstr>Презентация PowerPoint</vt:lpstr>
      <vt:lpstr>Презентация PowerPoint</vt:lpstr>
      <vt:lpstr> Архитектура храма </vt:lpstr>
      <vt:lpstr>Презентация PowerPoint</vt:lpstr>
      <vt:lpstr>Презентация PowerPoint</vt:lpstr>
      <vt:lpstr>Убранство храма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Христа Спасителя</dc:title>
  <dc:creator>Александр</dc:creator>
  <cp:lastModifiedBy>Александр</cp:lastModifiedBy>
  <cp:revision>7</cp:revision>
  <dcterms:created xsi:type="dcterms:W3CDTF">2016-01-19T16:13:37Z</dcterms:created>
  <dcterms:modified xsi:type="dcterms:W3CDTF">2016-01-24T09:50:13Z</dcterms:modified>
</cp:coreProperties>
</file>