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0" r:id="rId3"/>
    <p:sldId id="261" r:id="rId4"/>
    <p:sldId id="262" r:id="rId5"/>
    <p:sldId id="265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8229600" cy="18288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Сталинградская битва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2 февраля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50684"/>
            <a:ext cx="596265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374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23 августа 1942 года, после массированного налета гитлеровской авиации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1348"/>
            <a:ext cx="5861554" cy="4116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387600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</a:rPr>
              <a:t>19 ноября 1942 года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Наши войска отбили наступление гитлеровских войск под Сталинградом.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284984"/>
            <a:ext cx="4476750" cy="30194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6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 забывайте те грозные года,</a:t>
            </a:r>
          </a:p>
          <a:p>
            <a:pPr marL="0" indent="0">
              <a:buNone/>
            </a:pPr>
            <a:r>
              <a:rPr lang="ru-RU" dirty="0" smtClean="0"/>
              <a:t>Когда кипела волжская вода,</a:t>
            </a:r>
          </a:p>
          <a:p>
            <a:pPr marL="0" indent="0">
              <a:buNone/>
            </a:pPr>
            <a:r>
              <a:rPr lang="ru-RU" dirty="0" smtClean="0"/>
              <a:t>Но выдержал железный тот солдат,</a:t>
            </a:r>
          </a:p>
          <a:p>
            <a:pPr marL="0" indent="0">
              <a:buNone/>
            </a:pPr>
            <a:r>
              <a:rPr lang="ru-RU" dirty="0" smtClean="0"/>
              <a:t>Но выстоял бессмертный Сталинград.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2 февраля 1943 года наши войска окружили передовые части немецкой армии во главе с генералом-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фельдмаршела</a:t>
            </a:r>
            <a:r>
              <a:rPr lang="ru-RU" sz="2000" b="1" i="1" dirty="0" smtClean="0">
                <a:solidFill>
                  <a:srgbClr val="FF0000"/>
                </a:solidFill>
              </a:rPr>
              <a:t> Паулюса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smtClean="0"/>
              <a:t>«Мамаев </a:t>
            </a:r>
            <a:r>
              <a:rPr lang="ru-RU" b="1" i="1" dirty="0" smtClean="0"/>
              <a:t>Курган»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6" y="2060848"/>
            <a:ext cx="6667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Михаилу </a:t>
            </a:r>
            <a:r>
              <a:rPr lang="ru-RU" b="1" dirty="0" err="1" smtClean="0">
                <a:solidFill>
                  <a:srgbClr val="FF0000"/>
                </a:solidFill>
              </a:rPr>
              <a:t>Паникахе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94562" cy="532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1772816"/>
            <a:ext cx="3886200" cy="43513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200" b="1" i="1" dirty="0">
                <a:solidFill>
                  <a:schemeClr val="tx1">
                    <a:lumMod val="65000"/>
                  </a:schemeClr>
                </a:solidFill>
              </a:rPr>
              <a:t>Поклонимся великим тем годам,</a:t>
            </a:r>
          </a:p>
          <a:p>
            <a:pPr marL="0" indent="0" algn="just">
              <a:buNone/>
            </a:pPr>
            <a:r>
              <a:rPr lang="ru-RU" sz="3200" b="1" i="1" dirty="0">
                <a:solidFill>
                  <a:schemeClr val="tx1">
                    <a:lumMod val="65000"/>
                  </a:schemeClr>
                </a:solidFill>
              </a:rPr>
              <a:t>Всем нашим командирам и бойцам,</a:t>
            </a:r>
          </a:p>
          <a:p>
            <a:pPr marL="0" indent="0" algn="just">
              <a:buNone/>
            </a:pPr>
            <a:r>
              <a:rPr lang="ru-RU" sz="3200" b="1" i="1" dirty="0">
                <a:solidFill>
                  <a:schemeClr val="tx1">
                    <a:lumMod val="65000"/>
                  </a:schemeClr>
                </a:solidFill>
              </a:rPr>
              <a:t>Всем маршалам страны и рядовым,</a:t>
            </a:r>
          </a:p>
          <a:p>
            <a:pPr marL="0" indent="0" algn="just">
              <a:buNone/>
            </a:pPr>
            <a:r>
              <a:rPr lang="ru-RU" sz="3200" b="1" i="1" dirty="0">
                <a:solidFill>
                  <a:schemeClr val="tx1">
                    <a:lumMod val="65000"/>
                  </a:schemeClr>
                </a:solidFill>
              </a:rPr>
              <a:t>Поклонимся всем мёртвым и </a:t>
            </a:r>
            <a:r>
              <a:rPr lang="ru-RU" sz="3200" b="1" i="1" dirty="0" smtClean="0">
                <a:solidFill>
                  <a:schemeClr val="tx1">
                    <a:lumMod val="65000"/>
                  </a:schemeClr>
                </a:solidFill>
              </a:rPr>
              <a:t>живым.</a:t>
            </a:r>
          </a:p>
          <a:p>
            <a:pPr marL="0" indent="0" algn="just">
              <a:buNone/>
            </a:pPr>
            <a:r>
              <a:rPr lang="ru-RU" sz="3200" b="1" i="1" dirty="0" smtClean="0">
                <a:solidFill>
                  <a:schemeClr val="tx1">
                    <a:lumMod val="65000"/>
                  </a:schemeClr>
                </a:solidFill>
              </a:rPr>
              <a:t>Всем тем, кого нам забывать нельзя,</a:t>
            </a:r>
          </a:p>
          <a:p>
            <a:pPr marL="0" indent="0" algn="just">
              <a:buNone/>
            </a:pPr>
            <a:r>
              <a:rPr lang="ru-RU" sz="3200" b="1" i="1" dirty="0" smtClean="0">
                <a:solidFill>
                  <a:schemeClr val="tx1">
                    <a:lumMod val="65000"/>
                  </a:schemeClr>
                </a:solidFill>
              </a:rPr>
              <a:t>Поклонимся, поклонимся , друзья.</a:t>
            </a:r>
          </a:p>
          <a:p>
            <a:pPr marL="0" indent="0" algn="just">
              <a:buNone/>
            </a:pPr>
            <a:r>
              <a:rPr lang="ru-RU" sz="3200" b="1" i="1" dirty="0" smtClean="0">
                <a:solidFill>
                  <a:schemeClr val="tx1">
                    <a:lumMod val="65000"/>
                  </a:schemeClr>
                </a:solidFill>
              </a:rPr>
              <a:t>Всем миром, всем народом, всей землей</a:t>
            </a:r>
          </a:p>
          <a:p>
            <a:pPr marL="0" indent="0" algn="just">
              <a:buNone/>
            </a:pPr>
            <a:r>
              <a:rPr lang="ru-RU" sz="3200" b="1" i="1" dirty="0" smtClean="0">
                <a:solidFill>
                  <a:schemeClr val="tx1">
                    <a:lumMod val="65000"/>
                  </a:schemeClr>
                </a:solidFill>
              </a:rPr>
              <a:t>Поклонимся за тот </a:t>
            </a:r>
            <a:r>
              <a:rPr lang="ru-RU" sz="3200" b="1" i="1" dirty="0">
                <a:solidFill>
                  <a:schemeClr val="tx1">
                    <a:lumMod val="65000"/>
                  </a:schemeClr>
                </a:solidFill>
              </a:rPr>
              <a:t>В</a:t>
            </a:r>
            <a:r>
              <a:rPr lang="ru-RU" sz="3200" b="1" i="1" dirty="0" smtClean="0">
                <a:solidFill>
                  <a:schemeClr val="tx1">
                    <a:lumMod val="65000"/>
                  </a:schemeClr>
                </a:solidFill>
              </a:rPr>
              <a:t>еликий бой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 чтим память, павших, кланяемся живым.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9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145</TotalTime>
  <Words>122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Сталинградская битва 2 февраля</vt:lpstr>
      <vt:lpstr>23 августа 1942 года, после массированного налета гитлеровской авиации</vt:lpstr>
      <vt:lpstr>19 ноября 1942 года  Наши войска отбили наступление гитлеровских войск под Сталинградом.</vt:lpstr>
      <vt:lpstr>2 февраля 1943 года наши войска окружили передовые части немецкой армии во главе с генералом-фельдмаршела Паулюса</vt:lpstr>
      <vt:lpstr>«Мамаев Курган» </vt:lpstr>
      <vt:lpstr>Памятник Михаилу Паникахе</vt:lpstr>
      <vt:lpstr>Мы чтим память, павших, кланяемся живым.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 2 февраля</dc:title>
  <dc:creator>User</dc:creator>
  <cp:lastModifiedBy>пользователь</cp:lastModifiedBy>
  <cp:revision>23</cp:revision>
  <dcterms:created xsi:type="dcterms:W3CDTF">2016-02-01T10:07:35Z</dcterms:created>
  <dcterms:modified xsi:type="dcterms:W3CDTF">2016-02-03T12:47:15Z</dcterms:modified>
</cp:coreProperties>
</file>