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3962400"/>
            <a:ext cx="4953000" cy="17526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читель математики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МБОУ СОШ №2 г. Радужный</a:t>
            </a:r>
          </a:p>
          <a:p>
            <a:pPr algn="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Баринова Е.В.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Доказать: &lt;АОВ = &lt;СО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48000" y="2971800"/>
            <a:ext cx="2971800" cy="30480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3922381" y="3123396"/>
            <a:ext cx="1214345" cy="1419832"/>
          </a:xfrm>
          <a:prstGeom prst="triangl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5294524">
            <a:off x="4620207" y="3652225"/>
            <a:ext cx="1146392" cy="1402698"/>
          </a:xfrm>
          <a:prstGeom prst="triangl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382294" y="3161506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458494" y="3161506"/>
            <a:ext cx="227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791200" y="4038600"/>
            <a:ext cx="152401" cy="74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5791200" y="4191000"/>
            <a:ext cx="1524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2819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3434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Дано: АВ = </a:t>
            </a:r>
            <a:r>
              <a:rPr lang="en-US" dirty="0" smtClean="0"/>
              <a:t>CD</a:t>
            </a:r>
            <a:r>
              <a:rPr lang="ru-RU" dirty="0" smtClean="0"/>
              <a:t>, Е – середина АВ, </a:t>
            </a:r>
            <a:r>
              <a:rPr lang="en-US" dirty="0" smtClean="0"/>
              <a:t>F</a:t>
            </a:r>
            <a:r>
              <a:rPr lang="ru-RU" dirty="0" smtClean="0"/>
              <a:t> – середина </a:t>
            </a:r>
            <a:r>
              <a:rPr lang="en-US" dirty="0" smtClean="0"/>
              <a:t>CD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Доказать: ОЕ = О</a:t>
            </a:r>
            <a:r>
              <a:rPr lang="en-US" dirty="0" smtClean="0"/>
              <a:t>F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48000" y="2895600"/>
            <a:ext cx="3429000" cy="33528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7"/>
          </p:cNvCxnSpPr>
          <p:nvPr/>
        </p:nvCxnSpPr>
        <p:spPr>
          <a:xfrm rot="5400000" flipH="1" flipV="1">
            <a:off x="4762500" y="2174272"/>
            <a:ext cx="1588" cy="2424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  <a:endCxn id="4" idx="6"/>
          </p:cNvCxnSpPr>
          <p:nvPr/>
        </p:nvCxnSpPr>
        <p:spPr>
          <a:xfrm rot="5400000" flipH="1" flipV="1">
            <a:off x="4781550" y="4552950"/>
            <a:ext cx="167640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114006" y="3962400"/>
            <a:ext cx="1219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24400" y="4572000"/>
            <a:ext cx="9144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6172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638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4770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Молодцы!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Вычеркнуть ненужные слова текста в скобках:</a:t>
            </a:r>
          </a:p>
          <a:p>
            <a:pPr>
              <a:buNone/>
            </a:pPr>
            <a:r>
              <a:rPr lang="ru-RU" dirty="0" smtClean="0"/>
              <a:t>а) Окружность – это (</a:t>
            </a:r>
            <a:r>
              <a:rPr lang="ru-RU" i="1" dirty="0" smtClean="0"/>
              <a:t>абстрактная, геометрическая, плоская</a:t>
            </a:r>
            <a:r>
              <a:rPr lang="ru-RU" dirty="0" smtClean="0"/>
              <a:t>) фигура, состоящая из (</a:t>
            </a:r>
            <a:r>
              <a:rPr lang="ru-RU" i="1" dirty="0" smtClean="0"/>
              <a:t>множества, всех</a:t>
            </a:r>
            <a:r>
              <a:rPr lang="ru-RU" dirty="0" smtClean="0"/>
              <a:t>) точек, расположенных на (</a:t>
            </a:r>
            <a:r>
              <a:rPr lang="ru-RU" i="1" dirty="0" smtClean="0"/>
              <a:t>одинаковом, заданном</a:t>
            </a:r>
            <a:r>
              <a:rPr lang="ru-RU" dirty="0" smtClean="0"/>
              <a:t>) расстоянии от (</a:t>
            </a:r>
            <a:r>
              <a:rPr lang="ru-RU" i="1" dirty="0" smtClean="0"/>
              <a:t>некоторой, центральной</a:t>
            </a:r>
            <a:r>
              <a:rPr lang="ru-RU" dirty="0" smtClean="0"/>
              <a:t>) точки.</a:t>
            </a:r>
          </a:p>
          <a:p>
            <a:pPr>
              <a:buNone/>
            </a:pPr>
            <a:r>
              <a:rPr lang="ru-RU" dirty="0" smtClean="0"/>
              <a:t>б) Радиусом окружности называется (</a:t>
            </a:r>
            <a:r>
              <a:rPr lang="ru-RU" i="1" dirty="0" smtClean="0"/>
              <a:t>линия, прямая, отрезок</a:t>
            </a:r>
            <a:r>
              <a:rPr lang="ru-RU" dirty="0" smtClean="0"/>
              <a:t>), соединяющая центр окружности с (</a:t>
            </a:r>
            <a:r>
              <a:rPr lang="ru-RU" i="1" dirty="0" smtClean="0"/>
              <a:t>заданной, какой-либо</a:t>
            </a:r>
            <a:r>
              <a:rPr lang="ru-RU" dirty="0" smtClean="0"/>
              <a:t>) точкой окружности.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Диаметр окружности – это…</a:t>
            </a:r>
          </a:p>
          <a:p>
            <a:pPr>
              <a:buNone/>
            </a:pPr>
            <a:r>
              <a:rPr lang="ru-RU" dirty="0" smtClean="0"/>
              <a:t>а) два радиуса, лежащие на одной прямой;</a:t>
            </a:r>
          </a:p>
          <a:p>
            <a:pPr>
              <a:buNone/>
            </a:pPr>
            <a:r>
              <a:rPr lang="ru-RU" dirty="0" smtClean="0"/>
              <a:t>б) хорда, проходящая через центр окружности;</a:t>
            </a:r>
          </a:p>
          <a:p>
            <a:pPr>
              <a:buNone/>
            </a:pPr>
            <a:r>
              <a:rPr lang="ru-RU" dirty="0" smtClean="0"/>
              <a:t>в) прямая, проходящая через две точки и центр окружности.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Центр окружности – это…</a:t>
            </a:r>
          </a:p>
          <a:p>
            <a:pPr>
              <a:buNone/>
            </a:pPr>
            <a:r>
              <a:rPr lang="ru-RU" dirty="0" smtClean="0"/>
              <a:t>а) точка, куда ставится ножка циркуля при начертании окружности;</a:t>
            </a:r>
          </a:p>
          <a:p>
            <a:pPr>
              <a:buNone/>
            </a:pPr>
            <a:r>
              <a:rPr lang="ru-RU" dirty="0" smtClean="0"/>
              <a:t>б) середина окружности;</a:t>
            </a:r>
          </a:p>
          <a:p>
            <a:pPr>
              <a:buNone/>
            </a:pPr>
            <a:r>
              <a:rPr lang="ru-RU" dirty="0" smtClean="0"/>
              <a:t>в) точка, равноудаленная от всех точек окружности.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Дуга окружности – это…</a:t>
            </a:r>
          </a:p>
          <a:p>
            <a:pPr>
              <a:buNone/>
            </a:pPr>
            <a:r>
              <a:rPr lang="ru-RU" dirty="0" smtClean="0"/>
              <a:t>а) часть окружности, выделенная точками;</a:t>
            </a:r>
          </a:p>
          <a:p>
            <a:pPr>
              <a:buNone/>
            </a:pPr>
            <a:r>
              <a:rPr lang="ru-RU" dirty="0" smtClean="0"/>
              <a:t>б) часть окружности, ограниченная двумя точками;</a:t>
            </a:r>
          </a:p>
          <a:p>
            <a:pPr>
              <a:buNone/>
            </a:pPr>
            <a:r>
              <a:rPr lang="ru-RU" dirty="0" smtClean="0"/>
              <a:t>в) часть окружности, ограниченная хордой.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Определить, на сколько дуг делят окружность две точки, лежащие на окружности. Выбрать правильный ответ:</a:t>
            </a:r>
          </a:p>
          <a:p>
            <a:pPr>
              <a:buNone/>
            </a:pPr>
            <a:r>
              <a:rPr lang="ru-RU" dirty="0" smtClean="0"/>
              <a:t>а) на одну;</a:t>
            </a:r>
          </a:p>
          <a:p>
            <a:pPr>
              <a:buNone/>
            </a:pPr>
            <a:r>
              <a:rPr lang="ru-RU" dirty="0" smtClean="0"/>
              <a:t>б) на две.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изображается хорда на чертеже окружности? Выбрать правильный ответ:</a:t>
            </a:r>
          </a:p>
          <a:p>
            <a:pPr>
              <a:buNone/>
            </a:pPr>
            <a:r>
              <a:rPr lang="ru-RU" dirty="0" smtClean="0"/>
              <a:t>а) прямой линией;</a:t>
            </a:r>
          </a:p>
          <a:p>
            <a:pPr>
              <a:buNone/>
            </a:pPr>
            <a:r>
              <a:rPr lang="ru-RU" dirty="0" smtClean="0"/>
              <a:t>б) дугой окружности;</a:t>
            </a:r>
          </a:p>
          <a:p>
            <a:pPr>
              <a:buNone/>
            </a:pPr>
            <a:r>
              <a:rPr lang="ru-RU" dirty="0" smtClean="0"/>
              <a:t>в) отрезком с концами, лежащими на окружности.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называется отрезок, соединяющий центр окружности с любой точкой окружности? Выбрать правильный ответ:</a:t>
            </a:r>
          </a:p>
          <a:p>
            <a:pPr>
              <a:buNone/>
            </a:pPr>
            <a:r>
              <a:rPr lang="ru-RU" dirty="0" smtClean="0"/>
              <a:t>а) длина окружности;</a:t>
            </a:r>
          </a:p>
          <a:p>
            <a:pPr>
              <a:buNone/>
            </a:pPr>
            <a:r>
              <a:rPr lang="ru-RU" dirty="0" smtClean="0"/>
              <a:t>б) радиус окружности;</a:t>
            </a:r>
          </a:p>
          <a:p>
            <a:pPr>
              <a:buNone/>
            </a:pPr>
            <a:r>
              <a:rPr lang="ru-RU" dirty="0" smtClean="0"/>
              <a:t>в) половина диаметра окружности.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Выбрать на рисунке хорду и диаметр: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24200" y="2971800"/>
            <a:ext cx="3200400" cy="31242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76600" y="3886200"/>
            <a:ext cx="2895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828800" y="3352800"/>
            <a:ext cx="58674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 rot="16200000" flipH="1">
            <a:off x="4730308" y="2291908"/>
            <a:ext cx="75872" cy="2350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3276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657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2484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364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Окружность</vt:lpstr>
      <vt:lpstr>Вопрос №1</vt:lpstr>
      <vt:lpstr>Вопрос №2</vt:lpstr>
      <vt:lpstr>Вопрос №3</vt:lpstr>
      <vt:lpstr>Вопрос №4</vt:lpstr>
      <vt:lpstr>Вопрос №5</vt:lpstr>
      <vt:lpstr>Вопрос №6</vt:lpstr>
      <vt:lpstr>Вопрос №7</vt:lpstr>
      <vt:lpstr>Вопрос №8</vt:lpstr>
      <vt:lpstr>Задача №1</vt:lpstr>
      <vt:lpstr>Задача №2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8</cp:revision>
  <dcterms:created xsi:type="dcterms:W3CDTF">2014-11-25T12:49:39Z</dcterms:created>
  <dcterms:modified xsi:type="dcterms:W3CDTF">2016-01-30T18:47:43Z</dcterms:modified>
</cp:coreProperties>
</file>