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57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00" r:id="rId26"/>
    <p:sldId id="298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89068" autoAdjust="0"/>
  </p:normalViewPr>
  <p:slideViewPr>
    <p:cSldViewPr>
      <p:cViewPr>
        <p:scale>
          <a:sx n="90" d="100"/>
          <a:sy n="90" d="100"/>
        </p:scale>
        <p:origin x="-5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9E1B-628D-4CDE-80EB-B3E10A86DC4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FF82-82FF-427E-8515-1322EBA37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3FF82-82FF-427E-8515-1322EBA374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3FF82-82FF-427E-8515-1322EBA374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C7C866-B421-4B70-9901-5DC5E622890E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722C11-88CE-42B8-958D-A207F3E6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ir-la.com/tekhnicheskie_vidy.html" TargetMode="External"/><Relationship Id="rId2" Type="http://schemas.openxmlformats.org/officeDocument/2006/relationships/hyperlink" Target="http://www.ammanu.edu.jo/wiki1/ru/articles/%D0%BB/%D1%91/%D0%B3/%D0%9B%D1%91%D0%B3%D0%BA%D0%B0%D1%8F_%D0%B0%D1%82%D0%BB%D0%B5%D1%82%D0%B8%D0%BA%D0%B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zdorovosport.ru/leg_at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648000"/>
            <a:ext cx="596342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Легкая  атлетика – </a:t>
            </a:r>
          </a:p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королева  спорта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500570"/>
            <a:ext cx="3485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 физкультуры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МБОУ « Прогимназия №2»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Воронеж</a:t>
            </a:r>
          </a:p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Пуговичникова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Р.М.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ролева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1571604" y="2500306"/>
            <a:ext cx="2571768" cy="3500462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рафон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2143116"/>
            <a:ext cx="3693274" cy="2428892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857364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Марафонский бег – это самая длинная дистанция. Протяженность этой дистанции - 42км  195м и проводится она на шоссе. По ходу дистанции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установлены пункты питания для спортсменов.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85776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и дистанция связаны с легендой 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древнегреческом воине, который пробежал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остановки из Марафона в Афины с вестью о победе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греков над персами.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296000"/>
            <a:ext cx="251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МАРАФОНСКИЙ БЕГ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48265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2143116"/>
            <a:ext cx="4357718" cy="2801390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2000240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Эстафетный бег - единственный вид  из легкоатлетической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группы,  носит командный характер, включает  в себя бег 4х100м  и 4х400м, как у мужчин так и у женщин.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28638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 бега – передача эстафетной палочки из рук одного бегуна в руки другого за короткое время.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296000"/>
            <a:ext cx="2328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ЭСТАФЕТНЫЙ БЕГ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071678"/>
            <a:ext cx="278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Кроссовый бег – это бег по пересеченной местности в лесной зоне или на открытом пространстве. </a:t>
            </a:r>
          </a:p>
        </p:txBody>
      </p:sp>
      <p:pic>
        <p:nvPicPr>
          <p:cNvPr id="4" name="Рисунок 3" descr="кросс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2214554"/>
            <a:ext cx="3905276" cy="2643206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507207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трассы обычно составляет от 3 до 12 км.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Соревнования проводятся обычно осенью или зимой.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296000"/>
            <a:ext cx="217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КРОССОВЫЙ БЕГ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64800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1448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Прыжки в легкой атлетики проводятся в длину, в длину  тройным, в высоту и в высоту с шестом.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этих видах соревнуются как мужчины, так и женщины.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ыжк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286124"/>
            <a:ext cx="3643337" cy="2494896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рыжок в длдину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3786537" cy="2786082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857364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Прыжок в длину представляет собой сочетание быстрого разбега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мощным отталкиванием.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прыжке четыре фазы – разбег, отталкивание, полет и приземление. Все они между собой взаимосвязаны  и одинаково важны.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929198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 в прыжках в длину напоминает разгон при беге на короткие дистанции, отталкивание выполняется быстро и резко, приземление производится на обе ноги в песок. Прыжки в длину являются олимпийским видом.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296000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  В  ДЛИНУ 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571876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Тройной прыжок- дисциплина легкой атлетики, относящаяся к горизонтальным прыжкам технических видов, похож на прыжок в длину, но после отталкивания от планки спортсмен должен обязательно выполнить  скачок, прыжок с одной ноги на другую, а затем прыжок в яму с песком.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296000"/>
            <a:ext cx="251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ТРОЙНОЙ  ПРЫЖОК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riple_Jump,Idowu_Phillips,_Beijing_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2143116"/>
            <a:ext cx="7788926" cy="1112011"/>
          </a:xfrm>
          <a:prstGeom prst="round2Diag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ыжок в высоту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2143116"/>
            <a:ext cx="3472681" cy="2500330"/>
          </a:xfrm>
          <a:prstGeom prst="round2Diag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2000240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Прыжок в высоту –дисциплина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легкой атлетики, относящая к вертикальным прыжкам технических видов.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71488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разбег, отталкивание и переход через планку и завершается процессом приземления.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атлету предъявляются высокие  требования относительно физической подготовки.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256"/>
            <a:ext cx="342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Составляющие прыжка: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29600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  В  ВЫСОТУ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071678"/>
            <a:ext cx="28575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Прыжок с шестом – дисциплина, относящая  к прыжкам технических видов легкоатлетической программы.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57214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Прыжки с шестом - олимпийский вид, также входит в                  состав  легкоатлетических многоборий.</a:t>
            </a:r>
            <a:endParaRPr lang="ru-RU" sz="2400" dirty="0"/>
          </a:p>
        </p:txBody>
      </p:sp>
      <p:pic>
        <p:nvPicPr>
          <p:cNvPr id="6" name="Рисунок 5" descr="c13b57e38cb6c68be4df346dc726994d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4429124" y="2071678"/>
            <a:ext cx="3851833" cy="2660173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86380" y="2500306"/>
            <a:ext cx="1428760" cy="71438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1538" y="478632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спортсмену надо пройти над планкой не опрокинув ее, использовав легкоатлетический шест.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296000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  В  ВЫСОТУ  С  ШЕСТОМ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648000"/>
            <a:ext cx="27556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071942"/>
            <a:ext cx="73581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легкой атлетике различают следующие виды метаний: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метание диска (2 кг у муж. и  1 кг у жен.);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метание копья  (800г у муж. и 600г у жен.);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толкание ядра (7257г у муж. и 4000г у жен.);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метание молота (7265г у муж.  и 4000г у жен.).</a:t>
            </a:r>
          </a:p>
        </p:txBody>
      </p:sp>
      <p:pic>
        <p:nvPicPr>
          <p:cNvPr id="9" name="Рисунок 8" descr="sport icons 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2000240"/>
            <a:ext cx="4929222" cy="1643074"/>
          </a:xfrm>
          <a:prstGeom prst="round2Diag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7556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350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Метание молота- легкоатлетическая дисциплина, заключающаяся  в метании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специального спортивного снаряда - молота, на дальность. Молот представляет собой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металлический шар, соединенный тросом с рукояткой.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572140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Эта дисциплина является олимпийской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мужчин с 1900г., а у женщин с 2000г.</a:t>
            </a:r>
          </a:p>
        </p:txBody>
      </p:sp>
      <p:pic>
        <p:nvPicPr>
          <p:cNvPr id="8" name="Рисунок 7" descr="comp-brass-hammer-gold-polanik-kg726-iaaf_031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626924">
            <a:off x="6630990" y="4124943"/>
            <a:ext cx="1394752" cy="2269959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Ivan+Tsikhan+IAAF+World+Athletics+Championship+qyozKwSi1E9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928802"/>
            <a:ext cx="3810902" cy="2575335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28992" y="1296000"/>
            <a:ext cx="242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МЕТАНИЕ  МОЛОТА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642918"/>
            <a:ext cx="52161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Легкая  атлетика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2571744"/>
            <a:ext cx="2693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Легкая атлетика один из древнейших видов спорта, её любят и почитают в самых отдалённых уголках планеты.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емибор б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000240"/>
            <a:ext cx="4348400" cy="3000396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5357826"/>
            <a:ext cx="5836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по праву считается королевой спорта.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800" y="648000"/>
            <a:ext cx="27556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857364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Метание  диска - дисциплина,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заключающаяся в метании специального спортивного снаряда - диска на дальность. Диск имеет форму линзы.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мужчин вес диска 2 кг., а  у женщин 1 кг. Метание диска у мужчин появилось уже  на первой Олимпиаде,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у  женщин в 1928г.</a:t>
            </a:r>
          </a:p>
          <a:p>
            <a:endParaRPr lang="ru-RU" dirty="0"/>
          </a:p>
        </p:txBody>
      </p:sp>
      <p:pic>
        <p:nvPicPr>
          <p:cNvPr id="6" name="Рисунок 5" descr="525a6795b1424a2e163488dbe242ea4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547898"/>
            <a:ext cx="2440272" cy="1624306"/>
          </a:xfrm>
          <a:prstGeom prst="rect">
            <a:avLst/>
          </a:prstGeom>
        </p:spPr>
      </p:pic>
      <p:pic>
        <p:nvPicPr>
          <p:cNvPr id="3" name="Рисунок 2" descr="метание дис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2071678"/>
            <a:ext cx="3405979" cy="2428892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1296000"/>
            <a:ext cx="231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МЕТАНИЕ   ДИСКА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648000"/>
            <a:ext cx="47654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МЕТАНИЕ  КОПЬЯ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714488"/>
            <a:ext cx="2785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Метание копья-  дисциплина  в  легкой атлетике,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заключающаяся в метании спортивного снаряда – копья на дальность. </a:t>
            </a:r>
            <a:endParaRPr lang="ru-RU" dirty="0"/>
          </a:p>
        </p:txBody>
      </p:sp>
      <p:pic>
        <p:nvPicPr>
          <p:cNvPr id="6" name="Рисунок 5" descr="150172356_alexander_hasse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96" y="12715940"/>
            <a:ext cx="9001124" cy="5791200"/>
          </a:xfrm>
          <a:prstGeom prst="rect">
            <a:avLst/>
          </a:prstGeom>
        </p:spPr>
      </p:pic>
      <p:pic>
        <p:nvPicPr>
          <p:cNvPr id="7" name="Рисунок 6" descr="img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8728" y="2000240"/>
            <a:ext cx="4214842" cy="2525206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2976" y="4643446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Копье - полый металлический снаряд  у мужчин весом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600г., а у женщин 230г. Метание копья на Олимпийских играх  у мужчин появилось в 1906г., а у женщин включили в программу в1932г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648000"/>
            <a:ext cx="460562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ТОЛКАНИЕ  ЯДРА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33575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Толкание ядра - соревнования по метанию на дальность толкающим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движением руки спортивного снаряда -ядра. Ядро - металлический шар 3,4,5,6 и 7.257кг (в зависимости от возраста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занимающегося).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72074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Толкание ядра является Олимпийской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дисциплиной с 1896г. у мужчин, а у женщин с 1948г.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ed4e1ca31e3fa802cd39f7f41519c2d_w960_h20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1643050"/>
            <a:ext cx="3859923" cy="2571768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6621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75564" y="4500570"/>
            <a:ext cx="2076297" cy="1643074"/>
          </a:xfrm>
          <a:prstGeom prst="round2Diag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648000"/>
            <a:ext cx="37590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МНОГОБОРЬЕ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Легкоатлетические многоборья – десятиборье  у мужчин и семиборье у женщин.  Соревнования проводятся в течении 2-х дней, спортсмены набирают  очки по результатам в каждом из видов.</a:t>
            </a:r>
          </a:p>
        </p:txBody>
      </p:sp>
      <p:pic>
        <p:nvPicPr>
          <p:cNvPr id="4" name="Рисунок 3" descr="многоборье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3286124"/>
            <a:ext cx="4357718" cy="2747257"/>
          </a:xfrm>
          <a:prstGeom prst="round2Diag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648000"/>
            <a:ext cx="395813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ДЕСЯТИБОРЬЕ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000372"/>
            <a:ext cx="6429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Десятиборье – это классическое мужское многоборье, включающее в себя: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  - на 100,  400, 1500м,  110м с барьерами;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прыжки - в высоту, в высоту с шестом,  в длину;  метание - копья, диска; толкание ядра.</a:t>
            </a:r>
            <a:endParaRPr lang="ru-RU" sz="2400" dirty="0"/>
          </a:p>
        </p:txBody>
      </p:sp>
      <p:pic>
        <p:nvPicPr>
          <p:cNvPr id="5" name="Рисунок 4" descr="символы-атлетики-25596909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14480" y="1500174"/>
            <a:ext cx="5296304" cy="1260000"/>
          </a:xfrm>
          <a:prstGeom prst="rect">
            <a:avLst/>
          </a:prstGeom>
        </p:spPr>
      </p:pic>
      <p:pic>
        <p:nvPicPr>
          <p:cNvPr id="6" name="Рисунок 5" descr="символы-атлетики-25596909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5000636"/>
            <a:ext cx="5251562" cy="1260000"/>
          </a:xfrm>
          <a:prstGeom prst="rect">
            <a:avLst/>
          </a:prstGeom>
        </p:spPr>
      </p:pic>
      <p:pic>
        <p:nvPicPr>
          <p:cNvPr id="7" name="Рисунок 6" descr="символы-атлетики-25596909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86578" y="1500174"/>
            <a:ext cx="1307263" cy="1260000"/>
          </a:xfrm>
          <a:prstGeom prst="rect">
            <a:avLst/>
          </a:prstGeom>
        </p:spPr>
      </p:pic>
      <p:pic>
        <p:nvPicPr>
          <p:cNvPr id="8" name="Рисунок 7" descr="символы-атлетики-25596909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58016" y="5000636"/>
            <a:ext cx="1252793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648000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СЕМИБОРЬЕ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357562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Классическое женское семиборье – бег на 100 м с барьерами, 200м, 800м, прыжки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длину, в высоту, метание копья и толкание ядра.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семиборье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28728" y="5143512"/>
            <a:ext cx="1080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1" name="Рисунок 10" descr="семиборье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8728" y="3286124"/>
            <a:ext cx="1080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2" name="Рисунок 11" descr="семиборье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29124" y="5143512"/>
            <a:ext cx="1026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3" name="Рисунок 12" descr="семиборье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15140" y="5143512"/>
            <a:ext cx="1080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4" name="Рисунок 13" descr="семиборье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643702" y="1857364"/>
            <a:ext cx="1080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5" name="Рисунок 14" descr="семиборье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57686" y="1714488"/>
            <a:ext cx="1080000" cy="1080000"/>
          </a:xfrm>
          <a:prstGeom prst="rect">
            <a:avLst/>
          </a:prstGeom>
          <a:ln w="38100">
            <a:noFill/>
          </a:ln>
        </p:spPr>
      </p:pic>
      <p:pic>
        <p:nvPicPr>
          <p:cNvPr id="16" name="Рисунок 15" descr="семиборье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500166" y="1714488"/>
            <a:ext cx="1080000" cy="10800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648000"/>
            <a:ext cx="507299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КОРОЛЕВА СПОРТА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1571612"/>
            <a:ext cx="44291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легкую атлетику называют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королевой спорта? Возможно ее так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называют потому, что это самый  древний из известных нам видов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спорта. Легкая атлетика - королева спорта, объединяет более 40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соревновательных  упражнений. Разнообразие упражнений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помогает укрепить здоровье, развить выносливость, воспитывать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характер, волевые и физические качества.</a:t>
            </a:r>
          </a:p>
          <a:p>
            <a:endParaRPr lang="ru-RU" dirty="0" smtClean="0"/>
          </a:p>
        </p:txBody>
      </p:sp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1714488"/>
            <a:ext cx="2928958" cy="2196718"/>
          </a:xfrm>
          <a:prstGeom prst="round2Diag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4106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214414" y="4286256"/>
            <a:ext cx="2900490" cy="1928826"/>
          </a:xfrm>
          <a:prstGeom prst="round2Diag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8000"/>
            <a:ext cx="83622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ИСПОЛЬЗУЕМЫЕ  ИСТОЧНИКИ: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271462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428737"/>
            <a:ext cx="7786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Легкая  атлетика: Учебник/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Чеснокова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Н.Н., Никитушкина В.Г.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Издательство: Физическая культура, 2010г.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Легкая атлетика: Учебное пособие/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Жилкин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В.С., Кузьмин В.С.,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Сидорчук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Е.В. Издательский центр  «Академия» 2003г.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Статья «Легкая атлетика» -    </a:t>
            </a:r>
            <a:r>
              <a:rPr lang="en-US" sz="2100" dirty="0" smtClean="0">
                <a:hlinkClick r:id="rId2"/>
              </a:rPr>
              <a:t>http://www.ammanu.edu.jo/wiki1/ru/articles/%D0%BB/%D1%91/%D0%B3/%D0%9B%D1%91%D0%B3%D0%BA%D0%B0%D1%8F_%D0%B0%D1%82%D0%BB%D0%B5%D1%82%D0%B8%D0%BA%D0%B0.html</a:t>
            </a:r>
            <a:r>
              <a:rPr lang="en-US" sz="2100" dirty="0" smtClean="0"/>
              <a:t>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Статья «Технические дисциплины»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u="sng" dirty="0" smtClean="0">
                <a:hlinkClick r:id="rId3"/>
              </a:rPr>
              <a:t>http://mir-la.com/tekhnicheskie_vidy.html</a:t>
            </a:r>
            <a:r>
              <a:rPr lang="ru-RU" sz="2100" dirty="0" smtClean="0"/>
              <a:t>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Статья  «Легкая атлетика – королева спорта» -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http://zdorovosport.ru/leg_atl.html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6480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1785926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легкой атлетики ведет свое начало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соревнований в беге на Олимпийских играх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древней Греции (776г.д н.эры). В программу соревнований входил лишь бег на 1 стадий (192м 27 см). Позднее были включены метание диска и копья.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е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3500438"/>
            <a:ext cx="2571768" cy="2500330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 descr="греция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43042" y="1714488"/>
            <a:ext cx="2448000" cy="1421405"/>
          </a:xfrm>
          <a:prstGeom prst="ellips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8000"/>
            <a:ext cx="71702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 легкой  атлетики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687354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Легкая атлетика - вид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спорта, объединяющий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дисциплины,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 спортивная ходьба, различные виды бега, прыжки (в длину, высоту,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тройным, с шестом),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метания (диска, копья,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молота), толкание ядра и легкоатлетические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многоборья.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ногоборье3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28728" y="2071678"/>
            <a:ext cx="3171349" cy="3071834"/>
          </a:xfrm>
          <a:prstGeom prst="ellipse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648000"/>
            <a:ext cx="60135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СПОРТИВНАЯ  ХОДЬБА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643050"/>
            <a:ext cx="2786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- самый  распространенный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передвижения.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Соревнования по спортивной ходьбе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проводятся на стадионах и дорогах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дистанции 3, 5, 10, 20 и 50км среди мужчин и женщин.</a:t>
            </a:r>
          </a:p>
        </p:txBody>
      </p:sp>
      <p:pic>
        <p:nvPicPr>
          <p:cNvPr id="10" name="Рисунок 9" descr="ходьба4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500562" y="2214554"/>
            <a:ext cx="4071967" cy="2714644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есятиборь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7290" y="1928802"/>
            <a:ext cx="4143404" cy="3206206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1857364"/>
            <a:ext cx="2500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Беговые виды легкой атлетики  объединяют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следующие дисциплины: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спринт;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барьерный бег; бег с препятствиями;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35782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эстафетный бег; бег на средние, длинные дистанции и марафон.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1928802"/>
            <a:ext cx="35004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Спринтерский бег является одной из самых популярных дисциплин соревнований по бегу и представляет собой дистанции от 60м до 400м. В программу Олимпийских игр включен бег на 100м, 200м и 400м,  как у мужчин так и у женщин.</a:t>
            </a:r>
          </a:p>
          <a:p>
            <a:endParaRPr lang="ru-RU" dirty="0"/>
          </a:p>
        </p:txBody>
      </p:sp>
      <p:pic>
        <p:nvPicPr>
          <p:cNvPr id="4" name="Рисунок 3" descr="спри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3419282" cy="3857652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1296000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спринтерский  БЕГ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1928802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 с препятствиями или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стипль-чез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(3000м) - одна  из дисциплин легкой атлетики. Этот вид включен в список Олимпийских игр для мужчин с 1920г., а для женщин с 2008г.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г спрепятствием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3116"/>
            <a:ext cx="4286280" cy="2857520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474" y="5286388"/>
            <a:ext cx="8072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Стипль-чез включает следующие элементы: бег между препятствиями, преодоление препятствий и преодоление ямы с водой.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2960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  с  препятствиями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600" y="648000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143116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бег на длинные и средние дистанции. К бегу на средние дистанции относят  бег на 800м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1500м, на длинные дистанции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3000 до 10 000 м. </a:t>
            </a:r>
          </a:p>
        </p:txBody>
      </p:sp>
      <p:pic>
        <p:nvPicPr>
          <p:cNvPr id="5" name="Рисунок 4" descr="бег на сред дист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4105750" cy="2738503"/>
          </a:xfrm>
          <a:prstGeom prst="round2Diag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521495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Спортсмены стартуют с высокого старта, эти виды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включены в Олимпийские игры.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296000"/>
            <a:ext cx="5554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  НА  средние  и  ДЛИННЫЕ  ДИСТАНЦИИ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2433</TotalTime>
  <Words>1257</Words>
  <Application>Microsoft Office PowerPoint</Application>
  <PresentationFormat>Экран (4:3)</PresentationFormat>
  <Paragraphs>154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Галина</cp:lastModifiedBy>
  <cp:revision>258</cp:revision>
  <dcterms:created xsi:type="dcterms:W3CDTF">2015-12-25T10:59:35Z</dcterms:created>
  <dcterms:modified xsi:type="dcterms:W3CDTF">2016-02-11T10:09:26Z</dcterms:modified>
</cp:coreProperties>
</file>