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7FA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7" autoAdjust="0"/>
    <p:restoredTop sz="94638" autoAdjust="0"/>
  </p:normalViewPr>
  <p:slideViewPr>
    <p:cSldViewPr>
      <p:cViewPr>
        <p:scale>
          <a:sx n="100" d="100"/>
          <a:sy n="100" d="100"/>
        </p:scale>
        <p:origin x="-1302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9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35DB41-6B45-433D-9614-6D9CFB17C4F6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86F435-458B-4679-8D98-095454B9F77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6F435-458B-4679-8D98-095454B9F77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6F435-458B-4679-8D98-095454B9F774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3DBC3-BD99-4E1C-A949-899F2504E4FC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DF49-CBDD-4FB7-BFFF-CF4EB356E4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3DBC3-BD99-4E1C-A949-899F2504E4FC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DF49-CBDD-4FB7-BFFF-CF4EB356E4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3DBC3-BD99-4E1C-A949-899F2504E4FC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DF49-CBDD-4FB7-BFFF-CF4EB356E4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3DBC3-BD99-4E1C-A949-899F2504E4FC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DF49-CBDD-4FB7-BFFF-CF4EB356E4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3DBC3-BD99-4E1C-A949-899F2504E4FC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DF49-CBDD-4FB7-BFFF-CF4EB356E4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3DBC3-BD99-4E1C-A949-899F2504E4FC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DF49-CBDD-4FB7-BFFF-CF4EB356E4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3DBC3-BD99-4E1C-A949-899F2504E4FC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DF49-CBDD-4FB7-BFFF-CF4EB356E4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3DBC3-BD99-4E1C-A949-899F2504E4FC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DF49-CBDD-4FB7-BFFF-CF4EB356E4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3DBC3-BD99-4E1C-A949-899F2504E4FC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DF49-CBDD-4FB7-BFFF-CF4EB356E4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3DBC3-BD99-4E1C-A949-899F2504E4FC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DF49-CBDD-4FB7-BFFF-CF4EB356E4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3DBC3-BD99-4E1C-A949-899F2504E4FC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DF49-CBDD-4FB7-BFFF-CF4EB356E4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3DBC3-BD99-4E1C-A949-899F2504E4FC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ADF49-CBDD-4FB7-BFFF-CF4EB356E4F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heel spokes="8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030A0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85992"/>
            <a:ext cx="6400800" cy="4383368"/>
          </a:xfrm>
        </p:spPr>
        <p:txBody>
          <a:bodyPr>
            <a:normAutofit/>
          </a:bodyPr>
          <a:lstStyle/>
          <a:p>
            <a:endPara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«Весёлые старты»</a:t>
            </a:r>
          </a:p>
          <a:p>
            <a:pPr algn="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r"/>
            <a:r>
              <a:rPr lang="ru-RU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Подготовила:</a:t>
            </a:r>
          </a:p>
          <a:p>
            <a:pPr algn="r"/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физической культуры</a:t>
            </a:r>
          </a:p>
          <a:p>
            <a:pPr algn="r"/>
            <a:r>
              <a:rPr lang="ru-RU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Мызникова Ю.Н.</a:t>
            </a:r>
          </a:p>
          <a:p>
            <a:pPr algn="r"/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МБОУ «СОШ № 18»</a:t>
            </a:r>
          </a:p>
          <a:p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 Новомосковск Тульской области </a:t>
            </a:r>
          </a:p>
          <a:p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2015 г.  </a:t>
            </a:r>
            <a:endParaRPr lang="ru-RU" sz="16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веселые-старты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0166" y="285728"/>
            <a:ext cx="6000792" cy="25717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Цели проекта: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Привлечение учащихся к занятиям физической культуре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Поднятие эмоционального состояния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Воспитание чувства коллективизма и взаимопомощи.</a:t>
            </a:r>
          </a:p>
          <a:p>
            <a:endParaRPr lang="ru-RU" i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5688632" cy="2794322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Основополагающий вопрос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Соревнование или развлечение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Проблемный вопрос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Воспитанию каких ещё качеств способствуют «Веселые старты»?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Содержимое 7" descr="big-518371207caf01.2038246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3071810"/>
            <a:ext cx="7620000" cy="2895600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Подвижные игры в школе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4714908" cy="499715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1900" i="1" dirty="0" smtClean="0">
                <a:latin typeface="Times New Roman" pitchFamily="18" charset="0"/>
                <a:cs typeface="Times New Roman" pitchFamily="18" charset="0"/>
              </a:rPr>
              <a:t>Для решения задач физической культуры в школе широко используются на протяжении всего процесса обучения подвижные игры. Подвижные игры с бегом, прыжками, метаниями и преодолением препятствий очень интересны. Здесь можно проявить свою силу, развить выносливость, быстроту, меткость и ловкость. Не обойтись в играх и без смекалки , </a:t>
            </a:r>
            <a:r>
              <a:rPr lang="ru-RU" sz="1900" i="1" dirty="0" smtClean="0">
                <a:latin typeface="Times New Roman" pitchFamily="18" charset="0"/>
                <a:cs typeface="Times New Roman" pitchFamily="18" charset="0"/>
              </a:rPr>
              <a:t> без умения </a:t>
            </a:r>
            <a:r>
              <a:rPr lang="ru-RU" sz="1900" i="1" dirty="0" smtClean="0">
                <a:latin typeface="Times New Roman" pitchFamily="18" charset="0"/>
                <a:cs typeface="Times New Roman" pitchFamily="18" charset="0"/>
              </a:rPr>
              <a:t>ориентироваться на площадке, быстро выбирать правильное решение. Подвижные игры дают детям возможность лучше узнать друг друга, научиться проявлять терпение и взаимовыручку, правильно относиться к победе и поражению. </a:t>
            </a:r>
          </a:p>
          <a:p>
            <a:pPr algn="ctr">
              <a:buNone/>
            </a:pPr>
            <a:endParaRPr lang="ru-RU" sz="1800" i="1" dirty="0"/>
          </a:p>
        </p:txBody>
      </p:sp>
      <p:pic>
        <p:nvPicPr>
          <p:cNvPr id="7" name="Рисунок 6" descr="098fec0a37aa54bc46b71a4f483fb94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28" y="2214554"/>
            <a:ext cx="3857620" cy="25003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Этапы проведения проекта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Определяем тему внеклассного мероприятия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Выбор участников и места проведения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Подбор методической литературы и разработка внеклассного мероприятия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Подготовка инвентаря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Проведение мероприятия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Подведение итогов и награждение.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028384" cy="2376264"/>
          </a:xfrm>
        </p:spPr>
        <p:txBody>
          <a:bodyPr>
            <a:noAutofit/>
          </a:bodyPr>
          <a:lstStyle/>
          <a:p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Дидактические материалы,</a:t>
            </a:r>
            <a:br>
              <a:rPr lang="ru-RU" sz="3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разработка внеклассного мероприятия, </a:t>
            </a:r>
            <a:br>
              <a:rPr lang="ru-RU" sz="3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приветствие жюри, название команды, девиз.</a:t>
            </a:r>
            <a:br>
              <a:rPr lang="ru-RU" sz="3200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Содержимое 7" descr="big-5183712041e954.7791488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2143116"/>
            <a:ext cx="7620000" cy="3438525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Весёлые старты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D:\настина папка\фотки\веселые старты 3 классы\SAM_180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340768"/>
            <a:ext cx="2729276" cy="2046957"/>
          </a:xfrm>
          <a:prstGeom prst="rect">
            <a:avLst/>
          </a:prstGeom>
          <a:noFill/>
        </p:spPr>
      </p:pic>
      <p:pic>
        <p:nvPicPr>
          <p:cNvPr id="6147" name="Picture 3" descr="D:\настина папка\фотки\веселые старты 3 классы\SAM_180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1340768"/>
            <a:ext cx="2736304" cy="2052228"/>
          </a:xfrm>
          <a:prstGeom prst="rect">
            <a:avLst/>
          </a:prstGeom>
          <a:noFill/>
        </p:spPr>
      </p:pic>
      <p:pic>
        <p:nvPicPr>
          <p:cNvPr id="6148" name="Picture 4" descr="D:\настина папка\фотки\веселые старты 3 классы\SAM_180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1340768"/>
            <a:ext cx="2736304" cy="2052228"/>
          </a:xfrm>
          <a:prstGeom prst="rect">
            <a:avLst/>
          </a:prstGeom>
          <a:noFill/>
        </p:spPr>
      </p:pic>
      <p:pic>
        <p:nvPicPr>
          <p:cNvPr id="6149" name="Picture 5" descr="D:\настина папка\фотки\веселые старты 3 классы\SAM_180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0152" y="3789040"/>
            <a:ext cx="2798635" cy="2098976"/>
          </a:xfrm>
          <a:prstGeom prst="rect">
            <a:avLst/>
          </a:prstGeom>
          <a:noFill/>
        </p:spPr>
      </p:pic>
      <p:pic>
        <p:nvPicPr>
          <p:cNvPr id="6151" name="Picture 7" descr="D:\настина папка\фотки\веселые старты 3 классы\SAM_181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59832" y="3789040"/>
            <a:ext cx="2784310" cy="2088232"/>
          </a:xfrm>
          <a:prstGeom prst="rect">
            <a:avLst/>
          </a:prstGeom>
          <a:noFill/>
        </p:spPr>
      </p:pic>
      <p:pic>
        <p:nvPicPr>
          <p:cNvPr id="6152" name="Picture 8" descr="D:\настина папка\фотки\веселые старты 3 классы\SAM_1798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9512" y="3789040"/>
            <a:ext cx="2784310" cy="2088232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357430"/>
            <a:ext cx="8208912" cy="2423192"/>
          </a:xfrm>
        </p:spPr>
        <p:txBody>
          <a:bodyPr>
            <a:normAutofit fontScale="90000"/>
          </a:bodyPr>
          <a:lstStyle/>
          <a:p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6000" i="1" dirty="0" smtClean="0">
                <a:latin typeface="Times New Roman" pitchFamily="18" charset="0"/>
                <a:cs typeface="Times New Roman" pitchFamily="18" charset="0"/>
              </a:rPr>
              <a:t>Вывод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Достоинством подвижных игр является: возможность изменять правила игры, не регламентированное количество играющих, отсутствие строгих правил и рамок игры. Правило игр можно менять в зависимости от подготовленности и физического развития детей. Это является важнейшей деталью при работе с детьми в школе.</a:t>
            </a:r>
            <a:br>
              <a:rPr lang="ru-RU" sz="3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i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6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209</TotalTime>
  <Words>190</Words>
  <Application>Microsoft Office PowerPoint</Application>
  <PresentationFormat>Экран (4:3)</PresentationFormat>
  <Paragraphs>31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Цели проекта:</vt:lpstr>
      <vt:lpstr> Основополагающий вопрос: Соревнование или развлечение? Проблемный вопрос:  Воспитанию каких ещё качеств способствуют «Веселые старты»?</vt:lpstr>
      <vt:lpstr>Подвижные игры в школе</vt:lpstr>
      <vt:lpstr>Этапы проведения проекта: </vt:lpstr>
      <vt:lpstr>Дидактические материалы, разработка внеклассного мероприятия,  приветствие жюри, название команды, девиз. </vt:lpstr>
      <vt:lpstr>Весёлые старты</vt:lpstr>
      <vt:lpstr>  Вывод Достоинством подвижных игр является: возможность изменять правила игры, не регламентированное количество играющих, отсутствие строгих правил и рамок игры. Правило игр можно менять в зависимости от подготовленности и физического развития детей. Это является важнейшей деталью при работе с детьми в школе.  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Иркутская область, Иркутский  район  «Кудинская СОШ»</dc:title>
  <dc:creator>БЕЛЫЙ</dc:creator>
  <cp:lastModifiedBy>Егор</cp:lastModifiedBy>
  <cp:revision>25</cp:revision>
  <dcterms:created xsi:type="dcterms:W3CDTF">2015-06-06T09:49:26Z</dcterms:created>
  <dcterms:modified xsi:type="dcterms:W3CDTF">2016-02-04T20:27:51Z</dcterms:modified>
</cp:coreProperties>
</file>