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367240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Услышишь -забудешь,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Увидишь –запомнишь,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Построишь –поймешь.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                    Конфуций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Активные методы обучения в начальной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r" eaLnBrk="0" hangingPunct="0"/>
            <a:r>
              <a:rPr lang="ru-RU" b="1" i="1" dirty="0" smtClean="0">
                <a:solidFill>
                  <a:srgbClr val="002060"/>
                </a:solidFill>
              </a:rPr>
              <a:t> подготовила </a:t>
            </a:r>
          </a:p>
          <a:p>
            <a:pPr algn="r" eaLnBrk="0" hangingPunct="0"/>
            <a:r>
              <a:rPr lang="ru-RU" b="1" i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eaLnBrk="0" hangingPunct="0"/>
            <a:r>
              <a:rPr lang="ru-RU" b="1" i="1" dirty="0" smtClean="0">
                <a:solidFill>
                  <a:srgbClr val="002060"/>
                </a:solidFill>
              </a:rPr>
              <a:t>                                               Савченко Оксана Валерьевна</a:t>
            </a:r>
          </a:p>
          <a:p>
            <a:pPr eaLnBrk="0" hangingPunct="0"/>
            <a:r>
              <a:rPr lang="ru-RU" b="1" i="1" dirty="0" smtClean="0">
                <a:solidFill>
                  <a:srgbClr val="002060"/>
                </a:solidFill>
              </a:rPr>
              <a:t>                                                                                            2015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Активные методы обучения </a:t>
            </a:r>
            <a:r>
              <a:rPr lang="ru-RU" sz="1800" dirty="0" smtClean="0"/>
              <a:t>– </a:t>
            </a:r>
            <a:r>
              <a:rPr lang="ru-RU" dirty="0" smtClean="0"/>
              <a:t>это система методов, обеспечивающих активность и разнообразие мыслительной и практической деятельности учащихся в процессе обучения.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АМО подразделяются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C00000"/>
                </a:solidFill>
              </a:rPr>
              <a:t>Методы начала урока;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C00000"/>
                </a:solidFill>
              </a:rPr>
              <a:t>Методы выяснений целей, ожиданий, опасений;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C00000"/>
                </a:solidFill>
              </a:rPr>
              <a:t>Методы презентации учебного материала;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C00000"/>
                </a:solidFill>
              </a:rPr>
              <a:t>Методы организации самостоятельной работы;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C00000"/>
                </a:solidFill>
              </a:rPr>
              <a:t>Методы релаксации;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C00000"/>
                </a:solidFill>
              </a:rPr>
              <a:t>Методы подведения итогов;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Для представления материала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     самостоятельной работы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         обучающихся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методы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331640" y="2060848"/>
            <a:ext cx="259228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427984" y="2132856"/>
            <a:ext cx="144016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20072" y="2132856"/>
            <a:ext cx="165618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51520" y="3356992"/>
            <a:ext cx="302433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Автобусная остановка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59832" y="4581128"/>
            <a:ext cx="316835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Инфо-карусель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04048" y="3140968"/>
            <a:ext cx="352839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ярмарка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Метод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«Автобусная остановка»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folHlink"/>
                </a:solidFill>
              </a:rPr>
              <a:t>Цель:</a:t>
            </a:r>
            <a:r>
              <a:rPr lang="ru-RU" b="1" dirty="0" smtClean="0"/>
              <a:t> научиться обсуждать и анализировать заданную тему в малых группах.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folHlink"/>
                </a:solidFill>
              </a:rPr>
              <a:t>Группы:</a:t>
            </a:r>
            <a:r>
              <a:rPr lang="ru-RU" b="1" dirty="0" smtClean="0"/>
              <a:t> 5-7 человек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folHlink"/>
                </a:solidFill>
              </a:rPr>
              <a:t>Численность:</a:t>
            </a:r>
            <a:r>
              <a:rPr lang="ru-RU" b="1" dirty="0" smtClean="0"/>
              <a:t> весь класс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folHlink"/>
                </a:solidFill>
              </a:rPr>
              <a:t>Время:</a:t>
            </a:r>
            <a:r>
              <a:rPr lang="ru-RU" b="1" dirty="0" smtClean="0"/>
              <a:t> 20-25 мин.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folHlink"/>
                </a:solidFill>
              </a:rPr>
              <a:t>Материал:</a:t>
            </a:r>
            <a:r>
              <a:rPr lang="ru-RU" b="1" dirty="0" smtClean="0"/>
              <a:t> листы большого формата, фломастеры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Проведение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User\Desktop\4б класс\P1020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4191000" cy="3143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User\Desktop\4б класс\P1020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2672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4б класс\P1020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48600" cy="588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Ребенок будет тянуться к урокам, если он найдет в них условия для более интересного и стремительного движения  своей жизни»</a:t>
            </a:r>
            <a:r>
              <a:rPr lang="ru-RU" dirty="0" smtClean="0">
                <a:solidFill>
                  <a:srgbClr val="C00000"/>
                </a:solidFill>
              </a:rPr>
              <a:t>                       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Ш.А. </a:t>
            </a:r>
            <a:r>
              <a:rPr lang="ru-RU" b="1" dirty="0" err="1" smtClean="0">
                <a:solidFill>
                  <a:srgbClr val="C00000"/>
                </a:solidFill>
                <a:cs typeface="Times New Roman" pitchFamily="18" charset="0"/>
              </a:rPr>
              <a:t>Амонашвили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</TotalTime>
  <Words>118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Услышишь -забудешь, Увидишь –запомнишь, Построишь –поймешь.                      Конфуций</vt:lpstr>
      <vt:lpstr>Активные методы обучения в начальной школе</vt:lpstr>
      <vt:lpstr>Слайд 3</vt:lpstr>
      <vt:lpstr>АМО подразделяются</vt:lpstr>
      <vt:lpstr>Для представления материала       самостоятельной работы            обучающихся </vt:lpstr>
      <vt:lpstr>Метод  «Автобусная остановка»</vt:lpstr>
      <vt:lpstr>Проведение </vt:lpstr>
      <vt:lpstr>Слайд 8</vt:lpstr>
      <vt:lpstr>«Ребенок будет тянуться к урокам, если он найдет в них условия для более интересного и стремительного движения  своей жизни»                                             Ш.А. Амонашвили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Услышишь -забудешь, Увидишь –запомнишь, Построишь –поймешь.                      Конфуций</dc:title>
  <dc:creator>User</dc:creator>
  <cp:lastModifiedBy>User</cp:lastModifiedBy>
  <cp:revision>6</cp:revision>
  <dcterms:created xsi:type="dcterms:W3CDTF">2015-10-30T08:54:39Z</dcterms:created>
  <dcterms:modified xsi:type="dcterms:W3CDTF">2015-10-31T00:37:19Z</dcterms:modified>
</cp:coreProperties>
</file>