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4" r:id="rId2"/>
    <p:sldId id="256" r:id="rId3"/>
    <p:sldId id="257" r:id="rId4"/>
    <p:sldId id="258" r:id="rId5"/>
    <p:sldId id="25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3" r:id="rId22"/>
    <p:sldId id="274" r:id="rId23"/>
    <p:sldId id="279" r:id="rId24"/>
    <p:sldId id="276" r:id="rId25"/>
    <p:sldId id="277" r:id="rId26"/>
    <p:sldId id="278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263" y="-55984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Россия памятью жива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ywtKvoQl1q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86208"/>
            <a:ext cx="5616624" cy="454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16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Канищево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\Desktop\Foto-_20_Al_10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94838"/>
            <a:ext cx="5112568" cy="341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6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err="1" smtClean="0">
                <a:solidFill>
                  <a:srgbClr val="C00000"/>
                </a:solidFill>
              </a:rPr>
              <a:t>Дашково</a:t>
            </a:r>
            <a:r>
              <a:rPr lang="ru-RU" i="1" dirty="0" smtClean="0">
                <a:solidFill>
                  <a:srgbClr val="C00000"/>
                </a:solidFill>
              </a:rPr>
              <a:t>-Песочня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061109-0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834" r="9963"/>
          <a:stretch/>
        </p:blipFill>
        <p:spPr bwMode="auto">
          <a:xfrm>
            <a:off x="1963554" y="1925052"/>
            <a:ext cx="4620126" cy="4294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Объекты социально-культурного назначения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Центральный спортивный комплекс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1\Desktop\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267233" cy="36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rgbClr val="C00000"/>
                </a:solidFill>
              </a:rPr>
              <a:t>Цирк </a:t>
            </a:r>
            <a:r>
              <a:rPr lang="ru-RU" sz="3600" b="1" i="1" dirty="0" smtClean="0">
                <a:solidFill>
                  <a:srgbClr val="C00000"/>
                </a:solidFill>
              </a:rPr>
              <a:t>на 1700 зрителей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\Desktop\0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7" y="1124744"/>
            <a:ext cx="79928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201622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Театр кукол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Театр кукол</a:t>
            </a:r>
          </a:p>
          <a:p>
            <a:endParaRPr lang="ru-RU" dirty="0"/>
          </a:p>
        </p:txBody>
      </p:sp>
      <p:pic>
        <p:nvPicPr>
          <p:cNvPr id="9218" name="Picture 2" descr="C:\Users\1\Desktop\imgpreview3Q1MMS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41085"/>
            <a:ext cx="8166860" cy="611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7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1813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Музыкальное училище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Музыкальное училище</a:t>
            </a:r>
          </a:p>
          <a:p>
            <a:endParaRPr lang="ru-RU" dirty="0"/>
          </a:p>
        </p:txBody>
      </p:sp>
      <p:pic>
        <p:nvPicPr>
          <p:cNvPr id="10242" name="Picture 2" descr="C:\Users\1\Desktop\26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4595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9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Кинотеатры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«Ока»;</a:t>
            </a:r>
          </a:p>
          <a:p>
            <a:r>
              <a:rPr lang="ru-RU" b="1" i="1" dirty="0" smtClean="0"/>
              <a:t>«Москва»;</a:t>
            </a:r>
          </a:p>
          <a:p>
            <a:r>
              <a:rPr lang="ru-RU" b="1" i="1" dirty="0" smtClean="0"/>
              <a:t>«Октябрь».</a:t>
            </a:r>
            <a:endParaRPr lang="ru-RU" b="1" i="1" dirty="0"/>
          </a:p>
        </p:txBody>
      </p:sp>
      <p:pic>
        <p:nvPicPr>
          <p:cNvPr id="11266" name="Picture 2" descr="C:\Users\1\Desktop\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68760"/>
            <a:ext cx="4008184" cy="28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esktop\kinoteatr_oktjab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75" y="4221088"/>
            <a:ext cx="4168499" cy="244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1\Desktop\cKr6vZv5_1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4" y="3501007"/>
            <a:ext cx="4224222" cy="279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0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Автовокзал, железнодорожный вокзал «Рязань - 2»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1\Desktop\3243d24f8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8" y="2852936"/>
            <a:ext cx="4784200" cy="32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27227220_4Jw4h8s6SrZ3yLVxt_PNK11EyhQF0A5ki9ZoDkFNq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826644" cy="382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4624"/>
            <a:ext cx="8229600" cy="136815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Мост через Оку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Mocт</a:t>
            </a:r>
            <a:r>
              <a:rPr lang="ru-RU" b="1" dirty="0" smtClean="0"/>
              <a:t> </a:t>
            </a:r>
            <a:r>
              <a:rPr lang="ru-RU" b="1" dirty="0"/>
              <a:t>через р. Оку в Рязани. Введен в 1972 году</a:t>
            </a:r>
            <a:r>
              <a:rPr lang="ru-RU" b="1" dirty="0" smtClean="0"/>
              <a:t>. Протяженность моста1042 метра.</a:t>
            </a:r>
            <a:endParaRPr lang="ru-RU" dirty="0"/>
          </a:p>
        </p:txBody>
      </p:sp>
      <p:pic>
        <p:nvPicPr>
          <p:cNvPr id="13314" name="Picture 2" descr="C:\Users\1\Desktop\8526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85" y="292494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1\Desktop\razvodnoj_mo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97" y="3570379"/>
            <a:ext cx="4281260" cy="25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0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Парк им. Гагарина и Интернациональной дружбы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1\Desktop\Foto_66_Al_10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278"/>
            <a:ext cx="4503233" cy="29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1\Desktop\27996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15357"/>
            <a:ext cx="4000931" cy="30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44016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Цель проекта: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424847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7030A0"/>
                </a:solidFill>
              </a:rPr>
              <a:t>Воспитывать чувство гордости за свою страну, любовь к России, своему народу, своему краю, служению Отечеству;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rgbClr val="7030A0"/>
                </a:solidFill>
              </a:rPr>
              <a:t>формировать чувство уважительного отношения к людям старшего поколения, героям труда.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1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Памятники: комплекс «Площадь Победы», </a:t>
            </a:r>
            <a:r>
              <a:rPr lang="ru-RU" sz="4000" b="1" i="1" dirty="0">
                <a:solidFill>
                  <a:srgbClr val="C00000"/>
                </a:solidFill>
              </a:rPr>
              <a:t>Ф </a:t>
            </a:r>
            <a:r>
              <a:rPr lang="ru-RU" sz="4000" b="1" i="1" dirty="0" smtClean="0">
                <a:solidFill>
                  <a:srgbClr val="C00000"/>
                </a:solidFill>
              </a:rPr>
              <a:t>.Полетаеву, С. Есенину, Петрову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1\Desktop\med_gallery_2996_1304_788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25" y="3789040"/>
            <a:ext cx="4176779" cy="313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1\Desktop\8554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1\Desktop\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30418"/>
            <a:ext cx="3364044" cy="468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Было построено и реконструировано 63 школы. В том числе и школа №46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1\Desktop\vneshniy_vid_shkoly_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6293804" cy="47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Награды города г. Рязани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1\Desktop\img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23" y="1628800"/>
            <a:ext cx="652872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1\Desktop\pipl_4_LCqa0qx_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7547694" cy="52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1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Мемориальная доска на доме, где жила Н. Н. Чумакова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68880"/>
            <a:ext cx="822960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1\Desktop\Фото%20март-2009%20025%20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5"/>
          <a:stretch/>
        </p:blipFill>
        <p:spPr bwMode="auto">
          <a:xfrm>
            <a:off x="1691680" y="1484784"/>
            <a:ext cx="5198321" cy="46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72819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30 апреля 2013 года (90 лет со дня рождения) был открыт памятник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Н.Н.Чумаковой</a:t>
            </a:r>
            <a:r>
              <a:rPr lang="ru-RU" sz="3200" b="1" i="1" dirty="0" smtClean="0">
                <a:solidFill>
                  <a:srgbClr val="C00000"/>
                </a:solidFill>
              </a:rPr>
              <a:t>. Скульптор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Б.Горбунов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1\Desktop\ywtKvoQl1q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5838025" cy="47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Медаль Н. </a:t>
            </a:r>
            <a:r>
              <a:rPr lang="ru-RU" b="1" i="1" dirty="0" err="1" smtClean="0">
                <a:solidFill>
                  <a:srgbClr val="C00000"/>
                </a:solidFill>
              </a:rPr>
              <a:t>Н.Чумаковой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1\Desktop\1082_3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1963 – 1986 «Хозяйка» города Рязани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chuma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53650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5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Задачи проекта: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ru-RU" dirty="0"/>
              <a:t>р</a:t>
            </a:r>
            <a:r>
              <a:rPr lang="ru-RU" dirty="0" smtClean="0"/>
              <a:t>азвивать способности к поисковой деятельности, желание узнавать новое;</a:t>
            </a:r>
          </a:p>
          <a:p>
            <a:pPr>
              <a:buClr>
                <a:schemeClr val="tx1"/>
              </a:buClr>
            </a:pPr>
            <a:r>
              <a:rPr lang="ru-RU" dirty="0"/>
              <a:t>р</a:t>
            </a:r>
            <a:r>
              <a:rPr lang="ru-RU" dirty="0" smtClean="0"/>
              <a:t>асширять виды источников получения информации;</a:t>
            </a:r>
          </a:p>
          <a:p>
            <a:pPr>
              <a:buClr>
                <a:schemeClr val="tx1"/>
              </a:buClr>
            </a:pPr>
            <a:r>
              <a:rPr lang="ru-RU" dirty="0"/>
              <a:t>ф</a:t>
            </a:r>
            <a:r>
              <a:rPr lang="ru-RU" dirty="0" smtClean="0"/>
              <a:t>ормировать умения работать в группах;</a:t>
            </a:r>
          </a:p>
          <a:p>
            <a:pPr>
              <a:buClr>
                <a:schemeClr val="tx1"/>
              </a:buClr>
            </a:pPr>
            <a:r>
              <a:rPr lang="ru-RU" dirty="0"/>
              <a:t>р</a:t>
            </a:r>
            <a:r>
              <a:rPr lang="ru-RU" dirty="0" smtClean="0"/>
              <a:t>азвивать словарный запас;</a:t>
            </a:r>
          </a:p>
          <a:p>
            <a:pPr>
              <a:buClr>
                <a:schemeClr val="tx1"/>
              </a:buClr>
            </a:pPr>
            <a:r>
              <a:rPr lang="ru-RU" dirty="0"/>
              <a:t>с</a:t>
            </a:r>
            <a:r>
              <a:rPr lang="ru-RU" dirty="0" smtClean="0"/>
              <a:t>тавить цель к самосовершенствованию.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0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1963 – 1986 «Хозяйка» города Рязани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chuma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53650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Школа №16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1\Desktop\a_3eac45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8446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9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1963 – 1986 «Хозяйка» города Рязани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chuma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53650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За 23 года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Население увеличилось в 2 раза;</a:t>
            </a:r>
          </a:p>
          <a:p>
            <a:r>
              <a:rPr lang="ru-RU" b="1" i="1" dirty="0" smtClean="0"/>
              <a:t>Жильё – более, чем в 3 раза;</a:t>
            </a:r>
          </a:p>
          <a:p>
            <a:r>
              <a:rPr lang="ru-RU" b="1" i="1" dirty="0" smtClean="0"/>
              <a:t>Созданы новые жилые районы</a:t>
            </a:r>
            <a:endParaRPr lang="ru-RU" b="1" i="1" dirty="0"/>
          </a:p>
        </p:txBody>
      </p:sp>
      <p:pic>
        <p:nvPicPr>
          <p:cNvPr id="22530" name="Picture 2" descr="C:\Users\1\Desktop\0e723b2bb4908b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073624" cy="3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Городская роща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12962-610x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73" y="1916832"/>
            <a:ext cx="5810251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Московское шоссе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1\Desktop\min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5"/>
            <a:ext cx="5904656" cy="461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440</TotalTime>
  <Words>258</Words>
  <Application>Microsoft Office PowerPoint</Application>
  <PresentationFormat>Экран (4:3)</PresentationFormat>
  <Paragraphs>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Россия памятью жива</vt:lpstr>
      <vt:lpstr>Цель проекта: </vt:lpstr>
      <vt:lpstr>Задачи проекта:</vt:lpstr>
      <vt:lpstr>1963 – 1986 «Хозяйка» города Рязани</vt:lpstr>
      <vt:lpstr>Школа №16</vt:lpstr>
      <vt:lpstr>1963 – 1986 «Хозяйка» города Рязани</vt:lpstr>
      <vt:lpstr>За 23 года</vt:lpstr>
      <vt:lpstr>Городская роща</vt:lpstr>
      <vt:lpstr>Московское шоссе</vt:lpstr>
      <vt:lpstr>Канищево</vt:lpstr>
      <vt:lpstr>Дашково-Песочня</vt:lpstr>
      <vt:lpstr>Объекты социально-культурного назначения</vt:lpstr>
      <vt:lpstr>   Цирк на 1700 зрителей</vt:lpstr>
      <vt:lpstr>Театр кукол </vt:lpstr>
      <vt:lpstr>Музыкальное училище</vt:lpstr>
      <vt:lpstr>Кинотеатры </vt:lpstr>
      <vt:lpstr>Автовокзал, железнодорожный вокзал «Рязань - 2»</vt:lpstr>
      <vt:lpstr>Мост через Оку</vt:lpstr>
      <vt:lpstr>Парк им. Гагарина и Интернациональной дружбы</vt:lpstr>
      <vt:lpstr>Памятники: комплекс «Площадь Победы», Ф .Полетаеву, С. Есенину, Петрову</vt:lpstr>
      <vt:lpstr>Было построено и реконструировано 63 школы. В том числе и школа №46</vt:lpstr>
      <vt:lpstr>Награды города г. Рязани</vt:lpstr>
      <vt:lpstr>Презентация PowerPoint</vt:lpstr>
      <vt:lpstr>Мемориальная доска на доме, где жила Н. Н. Чумакова</vt:lpstr>
      <vt:lpstr>30 апреля 2013 года (90 лет со дня рождения) был открыт памятник Н.Н.Чумаковой. Скульптор Б.Горбунов</vt:lpstr>
      <vt:lpstr>Медаль Н. Н.Чумаковой</vt:lpstr>
      <vt:lpstr>1963 – 1986 «Хозяйка» города Рязани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проекта: </dc:title>
  <dc:creator>1</dc:creator>
  <cp:lastModifiedBy>1</cp:lastModifiedBy>
  <cp:revision>21</cp:revision>
  <dcterms:created xsi:type="dcterms:W3CDTF">2016-02-08T11:18:59Z</dcterms:created>
  <dcterms:modified xsi:type="dcterms:W3CDTF">2016-02-12T11:03:11Z</dcterms:modified>
</cp:coreProperties>
</file>