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sldIdLst>
    <p:sldId id="256" r:id="rId2"/>
    <p:sldId id="258" r:id="rId3"/>
    <p:sldId id="260" r:id="rId4"/>
    <p:sldId id="265" r:id="rId5"/>
    <p:sldId id="268" r:id="rId6"/>
    <p:sldId id="270" r:id="rId7"/>
    <p:sldId id="271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8E431-20AB-46EC-9D09-686FA9D6869B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4AA3A6-B3C5-4D3B-82FA-FE91AC855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4D59-EA9B-4E52-B165-D30F9394A5DB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17C0-9140-4519-8D44-6C316FC7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5EF5-EDFB-4CBE-BE5D-3C5C4241031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432E-FC4F-4C3D-8BFD-BA163265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62A7-2686-47F7-BB1C-E5E47D81018A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D983-00EB-4909-A194-CC9E4BD79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D232-F820-410D-BA69-5139197F63C8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6C89-AE88-4891-B88E-C74753A0C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7EFD-DB20-4A33-9601-DBF75CB2CC29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99F2-07F8-406B-8842-419BEA0A0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CEC3-5870-4885-B3B3-F9177A58B97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1399-F7B5-416D-87BD-BCC7AD078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C670-BF10-4267-9383-49F866A0AA5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61E0-23F6-4E2D-AA9D-59B45D4F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881-B337-4F4B-90B9-075EBCA44A3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1DE8-DCEA-412D-9523-87EE468A8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36388D-FA1F-4CD1-8174-BEF213D9346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87C576-FDC7-4EA6-A969-6C79416E0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71180852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26495">
            <a:off x="7602538" y="5530850"/>
            <a:ext cx="15351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0" y="0"/>
            <a:ext cx="350043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Орехова Эльвира Александровна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Методист МБУ ДО «СЮТ»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Каменск-Шахтинский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Забастовка текстильщиц</a:t>
            </a:r>
            <a:endParaRPr lang="ru-RU" u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785813"/>
            <a:ext cx="4586287" cy="592931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Т</a:t>
            </a:r>
            <a:r>
              <a:rPr lang="ru-RU" sz="3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радиция отмечать Международный женский день 8 марта была положена демонстрацией, которую провели в этот день 1857 года работницы текстильной промышленности и фабрик по пошиву одежды в Нью-Йорке в знак протеста против ужасных условий труда и низкой заработной платы.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		 Они требовали сокращения рабочего дня, улучшения условий работы, равную с мужчинами заработную плату.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		 Работали в то время женщины до 16 часов в сутки, получая за свой труд гроши.</a:t>
            </a:r>
            <a:endParaRPr lang="ru-RU" sz="3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0190" r="8124" b="10326"/>
          <a:stretch>
            <a:fillRect/>
          </a:stretch>
        </p:blipFill>
        <p:spPr bwMode="auto">
          <a:xfrm>
            <a:off x="357188" y="785813"/>
            <a:ext cx="34290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000500"/>
            <a:ext cx="33591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82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Россия</a:t>
            </a:r>
            <a:endParaRPr lang="ru-RU" u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4929188" cy="5715000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		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«день 8 марта» в России праздновался в 1913 году в Санкт-Петербурге, как популярное мероприятие западного общества.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В 1921 году по решению 2-й Коммунистической женской конференции было решено праздновать Международный женский день 8 марта в память об участии женщин в демонстрации в Петербурге 8 марта (23 февраля по старому стилю) 1917 года, как одному из событий, предшествовавших Февральской революции.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	С 1966 года, в соответствии с Указом Президиума Верховного Совета СССР от 8 мая 1965 года, Международный женский день стал праздником и нерабочим днем. Постепенно в СССР праздник полностью потерял политическую окраску и привязку к борьбе женщин против дискриминации, став «днём всех женщин».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b="3368"/>
          <a:stretch>
            <a:fillRect/>
          </a:stretch>
        </p:blipFill>
        <p:spPr bwMode="auto">
          <a:xfrm>
            <a:off x="5214942" y="714356"/>
            <a:ext cx="364333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>
                <a:latin typeface="Times New Roman" pitchFamily="18" charset="0"/>
                <a:cs typeface="Times New Roman" pitchFamily="18" charset="0"/>
              </a:rPr>
              <a:t>Ликуют дети: 8 Марта!</a:t>
            </a:r>
            <a:br>
              <a:rPr lang="ru-RU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none" dirty="0" smtClean="0">
                <a:latin typeface="Times New Roman" pitchFamily="18" charset="0"/>
                <a:cs typeface="Times New Roman" pitchFamily="18" charset="0"/>
              </a:rPr>
              <a:t>Помолодейте сегодня мамы!</a:t>
            </a:r>
            <a:br>
              <a:rPr lang="ru-RU" u="none" dirty="0" smtClean="0">
                <a:latin typeface="Times New Roman" pitchFamily="18" charset="0"/>
                <a:cs typeface="Times New Roman" pitchFamily="18" charset="0"/>
              </a:rPr>
            </a:br>
            <a:endParaRPr lang="ru-RU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nmater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285860"/>
            <a:ext cx="5548338" cy="457737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Рисунок 4" descr="фу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3086100"/>
            <a:ext cx="36861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7a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500188"/>
            <a:ext cx="142875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Торопят листья тугие почки!</a:t>
            </a:r>
            <a:br>
              <a:rPr lang="ru-RU" u="none" dirty="0" smtClean="0"/>
            </a:br>
            <a:r>
              <a:rPr lang="ru-RU" u="none" dirty="0" smtClean="0"/>
              <a:t>Во имя жизни растите дочки!</a:t>
            </a:r>
            <a:endParaRPr lang="ru-RU" u="none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1138" y="1620838"/>
            <a:ext cx="6181725" cy="4486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А небо мира взметнулось вон как </a:t>
            </a:r>
            <a:br>
              <a:rPr lang="ru-RU" u="none" dirty="0" smtClean="0"/>
            </a:br>
            <a:r>
              <a:rPr lang="ru-RU" u="none" dirty="0" smtClean="0"/>
              <a:t>Чтобы внучкам милым смеялось звонко!</a:t>
            </a:r>
            <a:endParaRPr lang="ru-RU" u="none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email"/>
          <a:srcRect l="35577"/>
          <a:stretch>
            <a:fillRect/>
          </a:stretch>
        </p:blipFill>
        <p:spPr bwMode="auto">
          <a:xfrm>
            <a:off x="2214546" y="1857364"/>
            <a:ext cx="4286280" cy="442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Но если даже есть где то лихо - </a:t>
            </a:r>
            <a:br>
              <a:rPr lang="ru-RU" u="none" dirty="0" smtClean="0"/>
            </a:br>
            <a:r>
              <a:rPr lang="ru-RU" u="none" dirty="0" smtClean="0"/>
              <a:t>Пусть бабушкам нашим живется тихо!</a:t>
            </a:r>
            <a:endParaRPr lang="ru-RU" u="none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714500"/>
            <a:ext cx="71818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245</TotalTime>
  <Words>42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Слайд 1</vt:lpstr>
      <vt:lpstr>Забастовка текстильщиц</vt:lpstr>
      <vt:lpstr>Россия</vt:lpstr>
      <vt:lpstr>Ликуют дети: 8 Марта! Помолодейте сегодня мамы! </vt:lpstr>
      <vt:lpstr>Торопят листья тугие почки! Во имя жизни растите дочки!</vt:lpstr>
      <vt:lpstr>А небо мира взметнулось вон как  Чтобы внучкам милым смеялось звонко!</vt:lpstr>
      <vt:lpstr>Но если даже есть где то лихо -  Пусть бабушкам нашим живется тихо!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Татьяна</dc:creator>
  <cp:lastModifiedBy>admin</cp:lastModifiedBy>
  <cp:revision>32</cp:revision>
  <dcterms:created xsi:type="dcterms:W3CDTF">2011-01-15T07:38:17Z</dcterms:created>
  <dcterms:modified xsi:type="dcterms:W3CDTF">2016-02-09T07:34:10Z</dcterms:modified>
</cp:coreProperties>
</file>